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27.jpg" ContentType="image/png"/>
  <Override PartName="/ppt/media/image36.jpg" ContentType="image/png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95" r:id="rId3"/>
    <p:sldId id="296" r:id="rId4"/>
    <p:sldId id="284" r:id="rId5"/>
    <p:sldId id="288" r:id="rId6"/>
    <p:sldId id="297" r:id="rId7"/>
    <p:sldId id="298" r:id="rId8"/>
    <p:sldId id="286" r:id="rId9"/>
    <p:sldId id="285" r:id="rId10"/>
    <p:sldId id="287" r:id="rId11"/>
    <p:sldId id="304" r:id="rId12"/>
    <p:sldId id="300" r:id="rId13"/>
    <p:sldId id="305" r:id="rId14"/>
    <p:sldId id="306" r:id="rId15"/>
    <p:sldId id="307" r:id="rId16"/>
    <p:sldId id="308" r:id="rId17"/>
    <p:sldId id="309" r:id="rId18"/>
    <p:sldId id="289" r:id="rId19"/>
    <p:sldId id="290" r:id="rId20"/>
    <p:sldId id="291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92" r:id="rId33"/>
    <p:sldId id="293" r:id="rId34"/>
    <p:sldId id="294" r:id="rId35"/>
    <p:sldId id="310" r:id="rId36"/>
    <p:sldId id="311" r:id="rId37"/>
    <p:sldId id="316" r:id="rId38"/>
    <p:sldId id="317" r:id="rId39"/>
    <p:sldId id="318" r:id="rId40"/>
    <p:sldId id="319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Pangolin" panose="020B0604020202020204" charset="0"/>
      <p:regular r:id="rId51"/>
    </p:embeddedFont>
    <p:embeddedFont>
      <p:font typeface="Walter Turncoat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4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56B9C-E1E0-4708-949A-17C30A613F2A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3E0EFE6-6608-4DEF-8A79-4047FBC823B8}">
      <dgm:prSet custT="1"/>
      <dgm:spPr/>
      <dgm:t>
        <a:bodyPr/>
        <a:lstStyle/>
        <a:p>
          <a:endParaRPr lang="en-US" sz="1800" b="0" i="0" dirty="0">
            <a:solidFill>
              <a:schemeClr val="bg1"/>
            </a:solidFill>
            <a:latin typeface="Pangolin" panose="020B0604020202020204" charset="0"/>
          </a:endParaRPr>
        </a:p>
        <a:p>
          <a:r>
            <a:rPr lang="en-US" sz="1800" b="0" i="0" dirty="0">
              <a:solidFill>
                <a:schemeClr val="bg1"/>
              </a:solidFill>
              <a:latin typeface="Pangolin" panose="020B0604020202020204" charset="0"/>
            </a:rPr>
            <a:t>Time job seekers spend in decoding a job posting:</a:t>
          </a:r>
          <a:endParaRPr lang="en-US" sz="1800" dirty="0">
            <a:solidFill>
              <a:schemeClr val="bg1"/>
            </a:solidFill>
            <a:latin typeface="Pangolin" panose="020B0604020202020204" charset="0"/>
          </a:endParaRPr>
        </a:p>
      </dgm:t>
    </dgm:pt>
    <dgm:pt modelId="{37AC10D6-B6E5-4673-8A5B-D4817A3DCF0E}" type="parTrans" cxnId="{820A1F5B-84F9-4948-9EE6-7EED99A529E1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9ECE0B19-D171-45B0-9E4E-D3FE6A6474D6}" type="sibTrans" cxnId="{820A1F5B-84F9-4948-9EE6-7EED99A529E1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7709C638-946A-4467-B46A-AC43090CCBFF}">
      <dgm:prSet custT="1"/>
      <dgm:spPr/>
      <dgm:t>
        <a:bodyPr/>
        <a:lstStyle/>
        <a:p>
          <a:r>
            <a:rPr lang="en-US" sz="1800" b="0" i="0" dirty="0">
              <a:solidFill>
                <a:schemeClr val="bg1"/>
              </a:solidFill>
              <a:latin typeface="Pangolin" panose="020B0604020202020204" charset="0"/>
            </a:rPr>
            <a:t>49-77 seconds</a:t>
          </a:r>
          <a:endParaRPr lang="en-US" sz="1800" dirty="0">
            <a:solidFill>
              <a:schemeClr val="bg1"/>
            </a:solidFill>
            <a:latin typeface="Pangolin" panose="020B0604020202020204" charset="0"/>
          </a:endParaRPr>
        </a:p>
      </dgm:t>
    </dgm:pt>
    <dgm:pt modelId="{804BCEE4-931B-4D9B-90AA-90AFBE60BF8D}" type="parTrans" cxnId="{BCB72208-AEA2-4359-A9B3-99E2B3E3342D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C66628C8-9456-449E-901F-001043BE9E1A}" type="sibTrans" cxnId="{BCB72208-AEA2-4359-A9B3-99E2B3E3342D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7F15C143-8CB8-4ED7-B1BC-6C3EE4D9093C}">
      <dgm:prSet custT="1"/>
      <dgm:spPr/>
      <dgm:t>
        <a:bodyPr/>
        <a:lstStyle/>
        <a:p>
          <a:endParaRPr lang="en-US" sz="1800" b="0" i="0" dirty="0">
            <a:solidFill>
              <a:schemeClr val="bg1"/>
            </a:solidFill>
            <a:latin typeface="Pangolin" panose="020B0604020202020204" charset="0"/>
          </a:endParaRPr>
        </a:p>
        <a:p>
          <a:r>
            <a:rPr lang="en-US" sz="1800" b="0" i="0" dirty="0">
              <a:solidFill>
                <a:schemeClr val="bg1"/>
              </a:solidFill>
              <a:latin typeface="Pangolin" panose="020B0604020202020204" charset="0"/>
            </a:rPr>
            <a:t>Time job seekers SHOULD spend in decoding a job posting:</a:t>
          </a:r>
          <a:endParaRPr lang="en-US" sz="1800" dirty="0">
            <a:solidFill>
              <a:schemeClr val="bg1"/>
            </a:solidFill>
            <a:latin typeface="Pangolin" panose="020B0604020202020204" charset="0"/>
          </a:endParaRPr>
        </a:p>
      </dgm:t>
    </dgm:pt>
    <dgm:pt modelId="{E3725A4A-A3C4-4549-9D46-8FC7D5C0C920}" type="parTrans" cxnId="{C45FF74C-D9D7-4CFF-B5DE-B4AA3383B374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1E764D5B-E603-486E-91C2-207F5E3F6879}" type="sibTrans" cxnId="{C45FF74C-D9D7-4CFF-B5DE-B4AA3383B374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078C9C42-CF31-419C-BFF6-405D1F30292A}">
      <dgm:prSet custT="1"/>
      <dgm:spPr/>
      <dgm:t>
        <a:bodyPr/>
        <a:lstStyle/>
        <a:p>
          <a:r>
            <a:rPr lang="en-US" sz="1800" b="0" i="0" dirty="0">
              <a:solidFill>
                <a:schemeClr val="bg1"/>
              </a:solidFill>
              <a:latin typeface="Pangolin" panose="020B0604020202020204" charset="0"/>
            </a:rPr>
            <a:t>15-30 minutes</a:t>
          </a:r>
          <a:endParaRPr lang="en-US" sz="1800" dirty="0">
            <a:solidFill>
              <a:schemeClr val="bg1"/>
            </a:solidFill>
            <a:latin typeface="Pangolin" panose="020B0604020202020204" charset="0"/>
          </a:endParaRPr>
        </a:p>
      </dgm:t>
    </dgm:pt>
    <dgm:pt modelId="{847BBC50-468C-4E14-8A24-8AFBFF0DC983}" type="parTrans" cxnId="{D61DFEDD-2053-4FD2-8144-928980FAF4A7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773671A4-94CC-4733-B14E-0DD2ABBF829B}" type="sibTrans" cxnId="{D61DFEDD-2053-4FD2-8144-928980FAF4A7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Pangolin" panose="020B0604020202020204" charset="0"/>
          </a:endParaRPr>
        </a:p>
      </dgm:t>
    </dgm:pt>
    <dgm:pt modelId="{09BDA74F-D463-47A8-BE1C-668AB345B5EE}" type="pres">
      <dgm:prSet presAssocID="{BC756B9C-E1E0-4708-949A-17C30A613F2A}" presName="theList" presStyleCnt="0">
        <dgm:presLayoutVars>
          <dgm:dir/>
          <dgm:animLvl val="lvl"/>
          <dgm:resizeHandles val="exact"/>
        </dgm:presLayoutVars>
      </dgm:prSet>
      <dgm:spPr/>
    </dgm:pt>
    <dgm:pt modelId="{EE2783F3-9A11-49D7-9DA7-65069073430E}" type="pres">
      <dgm:prSet presAssocID="{33E0EFE6-6608-4DEF-8A79-4047FBC823B8}" presName="compNode" presStyleCnt="0"/>
      <dgm:spPr/>
    </dgm:pt>
    <dgm:pt modelId="{B563E478-C3CA-43AE-A1DB-7A181449C6B5}" type="pres">
      <dgm:prSet presAssocID="{33E0EFE6-6608-4DEF-8A79-4047FBC823B8}" presName="aNode" presStyleLbl="bgShp" presStyleIdx="0" presStyleCnt="2" custScaleY="84410"/>
      <dgm:spPr/>
    </dgm:pt>
    <dgm:pt modelId="{76EC37B7-E788-44B1-B517-CCF26EDAFB3C}" type="pres">
      <dgm:prSet presAssocID="{33E0EFE6-6608-4DEF-8A79-4047FBC823B8}" presName="textNode" presStyleLbl="bgShp" presStyleIdx="0" presStyleCnt="2"/>
      <dgm:spPr/>
    </dgm:pt>
    <dgm:pt modelId="{0E1E815A-F890-4908-A952-B8F3707402AA}" type="pres">
      <dgm:prSet presAssocID="{33E0EFE6-6608-4DEF-8A79-4047FBC823B8}" presName="compChildNode" presStyleCnt="0"/>
      <dgm:spPr/>
    </dgm:pt>
    <dgm:pt modelId="{C1C605F2-4864-4978-AF6D-9632D6AD149E}" type="pres">
      <dgm:prSet presAssocID="{33E0EFE6-6608-4DEF-8A79-4047FBC823B8}" presName="theInnerList" presStyleCnt="0"/>
      <dgm:spPr/>
    </dgm:pt>
    <dgm:pt modelId="{BD784BB5-FE84-4514-9408-2936837E59D6}" type="pres">
      <dgm:prSet presAssocID="{7709C638-946A-4467-B46A-AC43090CCBFF}" presName="childNode" presStyleLbl="node1" presStyleIdx="0" presStyleCnt="2" custScaleY="62104" custLinFactNeighborX="547" custLinFactNeighborY="7882">
        <dgm:presLayoutVars>
          <dgm:bulletEnabled val="1"/>
        </dgm:presLayoutVars>
      </dgm:prSet>
      <dgm:spPr/>
    </dgm:pt>
    <dgm:pt modelId="{0E3395AE-DB42-4F9E-9FF1-606ED46E1CD1}" type="pres">
      <dgm:prSet presAssocID="{33E0EFE6-6608-4DEF-8A79-4047FBC823B8}" presName="aSpace" presStyleCnt="0"/>
      <dgm:spPr/>
    </dgm:pt>
    <dgm:pt modelId="{4B19B3D0-84A2-422B-BF9A-F843FE8FA0EC}" type="pres">
      <dgm:prSet presAssocID="{7F15C143-8CB8-4ED7-B1BC-6C3EE4D9093C}" presName="compNode" presStyleCnt="0"/>
      <dgm:spPr/>
    </dgm:pt>
    <dgm:pt modelId="{7B575A1C-996B-4541-9BDB-9D20A6091822}" type="pres">
      <dgm:prSet presAssocID="{7F15C143-8CB8-4ED7-B1BC-6C3EE4D9093C}" presName="aNode" presStyleLbl="bgShp" presStyleIdx="1" presStyleCnt="2" custScaleY="84855"/>
      <dgm:spPr/>
    </dgm:pt>
    <dgm:pt modelId="{0C58DD60-E7C2-4E2A-9259-906ABC2321E2}" type="pres">
      <dgm:prSet presAssocID="{7F15C143-8CB8-4ED7-B1BC-6C3EE4D9093C}" presName="textNode" presStyleLbl="bgShp" presStyleIdx="1" presStyleCnt="2"/>
      <dgm:spPr/>
    </dgm:pt>
    <dgm:pt modelId="{1E4C12EC-D295-472E-A90D-437C536404F4}" type="pres">
      <dgm:prSet presAssocID="{7F15C143-8CB8-4ED7-B1BC-6C3EE4D9093C}" presName="compChildNode" presStyleCnt="0"/>
      <dgm:spPr/>
    </dgm:pt>
    <dgm:pt modelId="{002B055D-0EA5-4FBD-B7CE-11E4544FC275}" type="pres">
      <dgm:prSet presAssocID="{7F15C143-8CB8-4ED7-B1BC-6C3EE4D9093C}" presName="theInnerList" presStyleCnt="0"/>
      <dgm:spPr/>
    </dgm:pt>
    <dgm:pt modelId="{C420BB2B-3717-42C0-AB3C-B04C62C0BCC0}" type="pres">
      <dgm:prSet presAssocID="{078C9C42-CF31-419C-BFF6-405D1F30292A}" presName="childNode" presStyleLbl="node1" presStyleIdx="1" presStyleCnt="2" custScaleY="61418" custLinFactNeighborX="1642" custLinFactNeighborY="7880">
        <dgm:presLayoutVars>
          <dgm:bulletEnabled val="1"/>
        </dgm:presLayoutVars>
      </dgm:prSet>
      <dgm:spPr/>
    </dgm:pt>
  </dgm:ptLst>
  <dgm:cxnLst>
    <dgm:cxn modelId="{BCB72208-AEA2-4359-A9B3-99E2B3E3342D}" srcId="{33E0EFE6-6608-4DEF-8A79-4047FBC823B8}" destId="{7709C638-946A-4467-B46A-AC43090CCBFF}" srcOrd="0" destOrd="0" parTransId="{804BCEE4-931B-4D9B-90AA-90AFBE60BF8D}" sibTransId="{C66628C8-9456-449E-901F-001043BE9E1A}"/>
    <dgm:cxn modelId="{88E1093A-BA02-428B-ACD0-23400C253514}" type="presOf" srcId="{33E0EFE6-6608-4DEF-8A79-4047FBC823B8}" destId="{76EC37B7-E788-44B1-B517-CCF26EDAFB3C}" srcOrd="1" destOrd="0" presId="urn:microsoft.com/office/officeart/2005/8/layout/lProcess2"/>
    <dgm:cxn modelId="{820A1F5B-84F9-4948-9EE6-7EED99A529E1}" srcId="{BC756B9C-E1E0-4708-949A-17C30A613F2A}" destId="{33E0EFE6-6608-4DEF-8A79-4047FBC823B8}" srcOrd="0" destOrd="0" parTransId="{37AC10D6-B6E5-4673-8A5B-D4817A3DCF0E}" sibTransId="{9ECE0B19-D171-45B0-9E4E-D3FE6A6474D6}"/>
    <dgm:cxn modelId="{C45FF74C-D9D7-4CFF-B5DE-B4AA3383B374}" srcId="{BC756B9C-E1E0-4708-949A-17C30A613F2A}" destId="{7F15C143-8CB8-4ED7-B1BC-6C3EE4D9093C}" srcOrd="1" destOrd="0" parTransId="{E3725A4A-A3C4-4549-9D46-8FC7D5C0C920}" sibTransId="{1E764D5B-E603-486E-91C2-207F5E3F6879}"/>
    <dgm:cxn modelId="{A20A5992-3B0B-448C-B583-C7E209DBC3E7}" type="presOf" srcId="{33E0EFE6-6608-4DEF-8A79-4047FBC823B8}" destId="{B563E478-C3CA-43AE-A1DB-7A181449C6B5}" srcOrd="0" destOrd="0" presId="urn:microsoft.com/office/officeart/2005/8/layout/lProcess2"/>
    <dgm:cxn modelId="{870E259A-D05C-4D57-AD9D-6CA7D4FE4E5C}" type="presOf" srcId="{BC756B9C-E1E0-4708-949A-17C30A613F2A}" destId="{09BDA74F-D463-47A8-BE1C-668AB345B5EE}" srcOrd="0" destOrd="0" presId="urn:microsoft.com/office/officeart/2005/8/layout/lProcess2"/>
    <dgm:cxn modelId="{4950BAAB-65D3-4245-B565-CA75C48295A4}" type="presOf" srcId="{078C9C42-CF31-419C-BFF6-405D1F30292A}" destId="{C420BB2B-3717-42C0-AB3C-B04C62C0BCC0}" srcOrd="0" destOrd="0" presId="urn:microsoft.com/office/officeart/2005/8/layout/lProcess2"/>
    <dgm:cxn modelId="{683638CF-798D-4257-956B-9EC2C404BFE7}" type="presOf" srcId="{7F15C143-8CB8-4ED7-B1BC-6C3EE4D9093C}" destId="{0C58DD60-E7C2-4E2A-9259-906ABC2321E2}" srcOrd="1" destOrd="0" presId="urn:microsoft.com/office/officeart/2005/8/layout/lProcess2"/>
    <dgm:cxn modelId="{D61DFEDD-2053-4FD2-8144-928980FAF4A7}" srcId="{7F15C143-8CB8-4ED7-B1BC-6C3EE4D9093C}" destId="{078C9C42-CF31-419C-BFF6-405D1F30292A}" srcOrd="0" destOrd="0" parTransId="{847BBC50-468C-4E14-8A24-8AFBFF0DC983}" sibTransId="{773671A4-94CC-4733-B14E-0DD2ABBF829B}"/>
    <dgm:cxn modelId="{ACE2B4EC-5082-4726-9B2F-5044D82FCA4D}" type="presOf" srcId="{7F15C143-8CB8-4ED7-B1BC-6C3EE4D9093C}" destId="{7B575A1C-996B-4541-9BDB-9D20A6091822}" srcOrd="0" destOrd="0" presId="urn:microsoft.com/office/officeart/2005/8/layout/lProcess2"/>
    <dgm:cxn modelId="{27F5FFF9-4E5D-4F21-B4E7-7C230ACF162F}" type="presOf" srcId="{7709C638-946A-4467-B46A-AC43090CCBFF}" destId="{BD784BB5-FE84-4514-9408-2936837E59D6}" srcOrd="0" destOrd="0" presId="urn:microsoft.com/office/officeart/2005/8/layout/lProcess2"/>
    <dgm:cxn modelId="{6E7598C1-90A7-4906-87F4-50F53FBF2216}" type="presParOf" srcId="{09BDA74F-D463-47A8-BE1C-668AB345B5EE}" destId="{EE2783F3-9A11-49D7-9DA7-65069073430E}" srcOrd="0" destOrd="0" presId="urn:microsoft.com/office/officeart/2005/8/layout/lProcess2"/>
    <dgm:cxn modelId="{7B67EE98-C138-45BD-9464-B23703A3CCB4}" type="presParOf" srcId="{EE2783F3-9A11-49D7-9DA7-65069073430E}" destId="{B563E478-C3CA-43AE-A1DB-7A181449C6B5}" srcOrd="0" destOrd="0" presId="urn:microsoft.com/office/officeart/2005/8/layout/lProcess2"/>
    <dgm:cxn modelId="{2A2FC662-646A-48F0-A10F-56A731B16FC3}" type="presParOf" srcId="{EE2783F3-9A11-49D7-9DA7-65069073430E}" destId="{76EC37B7-E788-44B1-B517-CCF26EDAFB3C}" srcOrd="1" destOrd="0" presId="urn:microsoft.com/office/officeart/2005/8/layout/lProcess2"/>
    <dgm:cxn modelId="{BCDF9B9B-F9A3-40F9-BD90-A93516AB2BDF}" type="presParOf" srcId="{EE2783F3-9A11-49D7-9DA7-65069073430E}" destId="{0E1E815A-F890-4908-A952-B8F3707402AA}" srcOrd="2" destOrd="0" presId="urn:microsoft.com/office/officeart/2005/8/layout/lProcess2"/>
    <dgm:cxn modelId="{898759B7-096C-4425-A8CE-27C8A943711B}" type="presParOf" srcId="{0E1E815A-F890-4908-A952-B8F3707402AA}" destId="{C1C605F2-4864-4978-AF6D-9632D6AD149E}" srcOrd="0" destOrd="0" presId="urn:microsoft.com/office/officeart/2005/8/layout/lProcess2"/>
    <dgm:cxn modelId="{68A6D83C-A22C-433F-9452-535E40522307}" type="presParOf" srcId="{C1C605F2-4864-4978-AF6D-9632D6AD149E}" destId="{BD784BB5-FE84-4514-9408-2936837E59D6}" srcOrd="0" destOrd="0" presId="urn:microsoft.com/office/officeart/2005/8/layout/lProcess2"/>
    <dgm:cxn modelId="{E8D01651-2E8F-46BC-A8EC-AE5C5EA34155}" type="presParOf" srcId="{09BDA74F-D463-47A8-BE1C-668AB345B5EE}" destId="{0E3395AE-DB42-4F9E-9FF1-606ED46E1CD1}" srcOrd="1" destOrd="0" presId="urn:microsoft.com/office/officeart/2005/8/layout/lProcess2"/>
    <dgm:cxn modelId="{CCA45B56-B70C-4CF1-A80D-90FA4BB9CE5A}" type="presParOf" srcId="{09BDA74F-D463-47A8-BE1C-668AB345B5EE}" destId="{4B19B3D0-84A2-422B-BF9A-F843FE8FA0EC}" srcOrd="2" destOrd="0" presId="urn:microsoft.com/office/officeart/2005/8/layout/lProcess2"/>
    <dgm:cxn modelId="{8B7026AC-BC23-4222-840E-5AD214B18A16}" type="presParOf" srcId="{4B19B3D0-84A2-422B-BF9A-F843FE8FA0EC}" destId="{7B575A1C-996B-4541-9BDB-9D20A6091822}" srcOrd="0" destOrd="0" presId="urn:microsoft.com/office/officeart/2005/8/layout/lProcess2"/>
    <dgm:cxn modelId="{3EF8778F-D4DC-4F0F-87DE-7709A6C73E01}" type="presParOf" srcId="{4B19B3D0-84A2-422B-BF9A-F843FE8FA0EC}" destId="{0C58DD60-E7C2-4E2A-9259-906ABC2321E2}" srcOrd="1" destOrd="0" presId="urn:microsoft.com/office/officeart/2005/8/layout/lProcess2"/>
    <dgm:cxn modelId="{67F21AEC-0C4F-4DCC-A154-C644F1787461}" type="presParOf" srcId="{4B19B3D0-84A2-422B-BF9A-F843FE8FA0EC}" destId="{1E4C12EC-D295-472E-A90D-437C536404F4}" srcOrd="2" destOrd="0" presId="urn:microsoft.com/office/officeart/2005/8/layout/lProcess2"/>
    <dgm:cxn modelId="{BBA523B5-1314-4C06-B10E-290DAEE69BEE}" type="presParOf" srcId="{1E4C12EC-D295-472E-A90D-437C536404F4}" destId="{002B055D-0EA5-4FBD-B7CE-11E4544FC275}" srcOrd="0" destOrd="0" presId="urn:microsoft.com/office/officeart/2005/8/layout/lProcess2"/>
    <dgm:cxn modelId="{B309C12A-84D4-461C-85EE-3F4D66568B7F}" type="presParOf" srcId="{002B055D-0EA5-4FBD-B7CE-11E4544FC275}" destId="{C420BB2B-3717-42C0-AB3C-B04C62C0BCC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EDFEFE-B09F-4923-B94E-24DE5CB61AC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8632A9-C211-4D05-B1DA-D6124398A45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dirty="0"/>
        </a:p>
      </dgm:t>
    </dgm:pt>
    <dgm:pt modelId="{6C3D4012-8BE3-4010-97BA-AE54CA311705}" type="parTrans" cxnId="{090A1F84-D7B3-4D0D-9EEA-1E07E6AFD4F0}">
      <dgm:prSet/>
      <dgm:spPr/>
      <dgm:t>
        <a:bodyPr/>
        <a:lstStyle/>
        <a:p>
          <a:endParaRPr lang="en-GB"/>
        </a:p>
      </dgm:t>
    </dgm:pt>
    <dgm:pt modelId="{53B09D91-89A0-485D-8367-DEFF6E6BC53E}" type="sibTrans" cxnId="{090A1F84-D7B3-4D0D-9EEA-1E07E6AFD4F0}">
      <dgm:prSet/>
      <dgm:spPr/>
      <dgm:t>
        <a:bodyPr/>
        <a:lstStyle/>
        <a:p>
          <a:endParaRPr lang="en-GB"/>
        </a:p>
      </dgm:t>
    </dgm:pt>
    <dgm:pt modelId="{0128B2F5-A02E-4AA3-8803-89829AAEA8FB}" type="pres">
      <dgm:prSet presAssocID="{60EDFEFE-B09F-4923-B94E-24DE5CB61ACA}" presName="diagram" presStyleCnt="0">
        <dgm:presLayoutVars>
          <dgm:dir/>
          <dgm:resizeHandles val="exact"/>
        </dgm:presLayoutVars>
      </dgm:prSet>
      <dgm:spPr/>
    </dgm:pt>
    <dgm:pt modelId="{49E749D3-C287-4812-9753-49E21DC29F3A}" type="pres">
      <dgm:prSet presAssocID="{EA8632A9-C211-4D05-B1DA-D6124398A456}" presName="node" presStyleLbl="node1" presStyleIdx="0" presStyleCnt="1" custLinFactNeighborX="-1243" custLinFactNeighborY="1846">
        <dgm:presLayoutVars>
          <dgm:bulletEnabled val="1"/>
        </dgm:presLayoutVars>
      </dgm:prSet>
      <dgm:spPr/>
    </dgm:pt>
  </dgm:ptLst>
  <dgm:cxnLst>
    <dgm:cxn modelId="{BE8A6283-D3DE-4BEB-8DCA-68A27213132B}" type="presOf" srcId="{EA8632A9-C211-4D05-B1DA-D6124398A456}" destId="{49E749D3-C287-4812-9753-49E21DC29F3A}" srcOrd="0" destOrd="0" presId="urn:microsoft.com/office/officeart/2005/8/layout/default"/>
    <dgm:cxn modelId="{090A1F84-D7B3-4D0D-9EEA-1E07E6AFD4F0}" srcId="{60EDFEFE-B09F-4923-B94E-24DE5CB61ACA}" destId="{EA8632A9-C211-4D05-B1DA-D6124398A456}" srcOrd="0" destOrd="0" parTransId="{6C3D4012-8BE3-4010-97BA-AE54CA311705}" sibTransId="{53B09D91-89A0-485D-8367-DEFF6E6BC53E}"/>
    <dgm:cxn modelId="{E180538D-4B0F-49CB-9995-9B8E6CFCB6FC}" type="presOf" srcId="{60EDFEFE-B09F-4923-B94E-24DE5CB61ACA}" destId="{0128B2F5-A02E-4AA3-8803-89829AAEA8FB}" srcOrd="0" destOrd="0" presId="urn:microsoft.com/office/officeart/2005/8/layout/default"/>
    <dgm:cxn modelId="{9E72C538-5B9D-49AA-8E48-8D0B87BFBDF5}" type="presParOf" srcId="{0128B2F5-A02E-4AA3-8803-89829AAEA8FB}" destId="{49E749D3-C287-4812-9753-49E21DC29F3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EDFEFE-B09F-4923-B94E-24DE5CB61AC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8632A9-C211-4D05-B1DA-D6124398A45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dirty="0"/>
        </a:p>
      </dgm:t>
    </dgm:pt>
    <dgm:pt modelId="{6C3D4012-8BE3-4010-97BA-AE54CA311705}" type="parTrans" cxnId="{090A1F84-D7B3-4D0D-9EEA-1E07E6AFD4F0}">
      <dgm:prSet/>
      <dgm:spPr/>
      <dgm:t>
        <a:bodyPr/>
        <a:lstStyle/>
        <a:p>
          <a:endParaRPr lang="en-GB"/>
        </a:p>
      </dgm:t>
    </dgm:pt>
    <dgm:pt modelId="{53B09D91-89A0-485D-8367-DEFF6E6BC53E}" type="sibTrans" cxnId="{090A1F84-D7B3-4D0D-9EEA-1E07E6AFD4F0}">
      <dgm:prSet/>
      <dgm:spPr/>
      <dgm:t>
        <a:bodyPr/>
        <a:lstStyle/>
        <a:p>
          <a:endParaRPr lang="en-GB"/>
        </a:p>
      </dgm:t>
    </dgm:pt>
    <dgm:pt modelId="{0128B2F5-A02E-4AA3-8803-89829AAEA8FB}" type="pres">
      <dgm:prSet presAssocID="{60EDFEFE-B09F-4923-B94E-24DE5CB61ACA}" presName="diagram" presStyleCnt="0">
        <dgm:presLayoutVars>
          <dgm:dir/>
          <dgm:resizeHandles val="exact"/>
        </dgm:presLayoutVars>
      </dgm:prSet>
      <dgm:spPr/>
    </dgm:pt>
    <dgm:pt modelId="{49E749D3-C287-4812-9753-49E21DC29F3A}" type="pres">
      <dgm:prSet presAssocID="{EA8632A9-C211-4D05-B1DA-D6124398A456}" presName="node" presStyleLbl="node1" presStyleIdx="0" presStyleCnt="1" custLinFactNeighborX="-1243" custLinFactNeighborY="1846">
        <dgm:presLayoutVars>
          <dgm:bulletEnabled val="1"/>
        </dgm:presLayoutVars>
      </dgm:prSet>
      <dgm:spPr/>
    </dgm:pt>
  </dgm:ptLst>
  <dgm:cxnLst>
    <dgm:cxn modelId="{BE8A6283-D3DE-4BEB-8DCA-68A27213132B}" type="presOf" srcId="{EA8632A9-C211-4D05-B1DA-D6124398A456}" destId="{49E749D3-C287-4812-9753-49E21DC29F3A}" srcOrd="0" destOrd="0" presId="urn:microsoft.com/office/officeart/2005/8/layout/default"/>
    <dgm:cxn modelId="{090A1F84-D7B3-4D0D-9EEA-1E07E6AFD4F0}" srcId="{60EDFEFE-B09F-4923-B94E-24DE5CB61ACA}" destId="{EA8632A9-C211-4D05-B1DA-D6124398A456}" srcOrd="0" destOrd="0" parTransId="{6C3D4012-8BE3-4010-97BA-AE54CA311705}" sibTransId="{53B09D91-89A0-485D-8367-DEFF6E6BC53E}"/>
    <dgm:cxn modelId="{E180538D-4B0F-49CB-9995-9B8E6CFCB6FC}" type="presOf" srcId="{60EDFEFE-B09F-4923-B94E-24DE5CB61ACA}" destId="{0128B2F5-A02E-4AA3-8803-89829AAEA8FB}" srcOrd="0" destOrd="0" presId="urn:microsoft.com/office/officeart/2005/8/layout/default"/>
    <dgm:cxn modelId="{9E72C538-5B9D-49AA-8E48-8D0B87BFBDF5}" type="presParOf" srcId="{0128B2F5-A02E-4AA3-8803-89829AAEA8FB}" destId="{49E749D3-C287-4812-9753-49E21DC29F3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EDFEFE-B09F-4923-B94E-24DE5CB61AC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8632A9-C211-4D05-B1DA-D6124398A45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dirty="0"/>
        </a:p>
      </dgm:t>
    </dgm:pt>
    <dgm:pt modelId="{6C3D4012-8BE3-4010-97BA-AE54CA311705}" type="parTrans" cxnId="{090A1F84-D7B3-4D0D-9EEA-1E07E6AFD4F0}">
      <dgm:prSet/>
      <dgm:spPr/>
      <dgm:t>
        <a:bodyPr/>
        <a:lstStyle/>
        <a:p>
          <a:endParaRPr lang="en-GB"/>
        </a:p>
      </dgm:t>
    </dgm:pt>
    <dgm:pt modelId="{53B09D91-89A0-485D-8367-DEFF6E6BC53E}" type="sibTrans" cxnId="{090A1F84-D7B3-4D0D-9EEA-1E07E6AFD4F0}">
      <dgm:prSet/>
      <dgm:spPr/>
      <dgm:t>
        <a:bodyPr/>
        <a:lstStyle/>
        <a:p>
          <a:endParaRPr lang="en-GB"/>
        </a:p>
      </dgm:t>
    </dgm:pt>
    <dgm:pt modelId="{0128B2F5-A02E-4AA3-8803-89829AAEA8FB}" type="pres">
      <dgm:prSet presAssocID="{60EDFEFE-B09F-4923-B94E-24DE5CB61ACA}" presName="diagram" presStyleCnt="0">
        <dgm:presLayoutVars>
          <dgm:dir/>
          <dgm:resizeHandles val="exact"/>
        </dgm:presLayoutVars>
      </dgm:prSet>
      <dgm:spPr/>
    </dgm:pt>
    <dgm:pt modelId="{49E749D3-C287-4812-9753-49E21DC29F3A}" type="pres">
      <dgm:prSet presAssocID="{EA8632A9-C211-4D05-B1DA-D6124398A456}" presName="node" presStyleLbl="node1" presStyleIdx="0" presStyleCnt="1" custLinFactNeighborX="-1243" custLinFactNeighborY="1846">
        <dgm:presLayoutVars>
          <dgm:bulletEnabled val="1"/>
        </dgm:presLayoutVars>
      </dgm:prSet>
      <dgm:spPr/>
    </dgm:pt>
  </dgm:ptLst>
  <dgm:cxnLst>
    <dgm:cxn modelId="{BE8A6283-D3DE-4BEB-8DCA-68A27213132B}" type="presOf" srcId="{EA8632A9-C211-4D05-B1DA-D6124398A456}" destId="{49E749D3-C287-4812-9753-49E21DC29F3A}" srcOrd="0" destOrd="0" presId="urn:microsoft.com/office/officeart/2005/8/layout/default"/>
    <dgm:cxn modelId="{090A1F84-D7B3-4D0D-9EEA-1E07E6AFD4F0}" srcId="{60EDFEFE-B09F-4923-B94E-24DE5CB61ACA}" destId="{EA8632A9-C211-4D05-B1DA-D6124398A456}" srcOrd="0" destOrd="0" parTransId="{6C3D4012-8BE3-4010-97BA-AE54CA311705}" sibTransId="{53B09D91-89A0-485D-8367-DEFF6E6BC53E}"/>
    <dgm:cxn modelId="{E180538D-4B0F-49CB-9995-9B8E6CFCB6FC}" type="presOf" srcId="{60EDFEFE-B09F-4923-B94E-24DE5CB61ACA}" destId="{0128B2F5-A02E-4AA3-8803-89829AAEA8FB}" srcOrd="0" destOrd="0" presId="urn:microsoft.com/office/officeart/2005/8/layout/default"/>
    <dgm:cxn modelId="{9E72C538-5B9D-49AA-8E48-8D0B87BFBDF5}" type="presParOf" srcId="{0128B2F5-A02E-4AA3-8803-89829AAEA8FB}" destId="{49E749D3-C287-4812-9753-49E21DC29F3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DE8369-27E6-430F-9E8C-0338AE2234B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9F1CE7-F3E4-4314-A1E2-B3B64FB71822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Reverse Chronological</a:t>
          </a:r>
        </a:p>
        <a:p>
          <a:r>
            <a:rPr lang="en-US" sz="1500" dirty="0">
              <a:latin typeface="Nunito" pitchFamily="2" charset="0"/>
            </a:rPr>
            <a:t>Add most recent experience first</a:t>
          </a:r>
        </a:p>
      </dgm:t>
    </dgm:pt>
    <dgm:pt modelId="{D5684970-74DC-49B1-A445-619B7847DBAD}" type="parTrans" cxnId="{36881EF5-CC94-4C8A-B2A7-BB00D0213D77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01F97295-6C77-4D85-B404-B420C0ED8EA6}" type="sibTrans" cxnId="{36881EF5-CC94-4C8A-B2A7-BB00D0213D77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36C36DC8-E76E-4246-9A0E-CAEA6C766582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Length</a:t>
          </a:r>
        </a:p>
        <a:p>
          <a:r>
            <a:rPr lang="en-US" sz="1500" dirty="0">
              <a:latin typeface="Nunito" pitchFamily="2" charset="0"/>
            </a:rPr>
            <a:t>For CV : 1-5 Pages</a:t>
          </a:r>
        </a:p>
        <a:p>
          <a:r>
            <a:rPr lang="en-US" sz="1500" dirty="0">
              <a:latin typeface="Nunito" pitchFamily="2" charset="0"/>
            </a:rPr>
            <a:t>For Resume: Maximum 2 Pages</a:t>
          </a:r>
        </a:p>
      </dgm:t>
    </dgm:pt>
    <dgm:pt modelId="{CDF22E15-F032-490C-954C-5A0956CA9948}" type="parTrans" cxnId="{BE740F75-7CD5-4F5C-98A2-966A4B851D2D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EAF54E6B-32FE-41B2-B354-1A13BF422AAB}" type="sibTrans" cxnId="{BE740F75-7CD5-4F5C-98A2-966A4B851D2D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9C2581C8-AFBE-4E06-9B04-3355E43247D3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Logical Layout</a:t>
          </a:r>
        </a:p>
        <a:p>
          <a:r>
            <a:rPr lang="en-US" sz="1500" dirty="0">
              <a:latin typeface="Nunito" pitchFamily="2" charset="0"/>
            </a:rPr>
            <a:t>Use the format that best suits your suitability</a:t>
          </a:r>
        </a:p>
      </dgm:t>
    </dgm:pt>
    <dgm:pt modelId="{3B58E86D-8DBB-43D4-8E86-30A966C7242C}" type="parTrans" cxnId="{26A4AB0E-89A9-4A8D-8782-2C4FD6079F2A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F7A7DC0D-4CB3-49AD-BC51-51FACEDA01CD}" type="sibTrans" cxnId="{26A4AB0E-89A9-4A8D-8782-2C4FD6079F2A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64166DFA-B7D3-44C4-89E7-EFCAFAFF586A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Left Justified</a:t>
          </a:r>
        </a:p>
        <a:p>
          <a:r>
            <a:rPr lang="en-US" sz="1500" dirty="0">
              <a:latin typeface="Nunito" pitchFamily="2" charset="0"/>
            </a:rPr>
            <a:t>Keep the alignment left justified</a:t>
          </a:r>
        </a:p>
      </dgm:t>
    </dgm:pt>
    <dgm:pt modelId="{D6BCDF0E-C662-49F4-BF86-25EFD023F800}" type="parTrans" cxnId="{BAF76B74-AF18-43A0-A2CC-FBC9E559B698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84E57B87-ED93-4BF9-BF56-6E8A6CD03D34}" type="sibTrans" cxnId="{BAF76B74-AF18-43A0-A2CC-FBC9E559B698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5B068833-9588-49CF-A864-590B98FEE791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Readable Font</a:t>
          </a:r>
        </a:p>
        <a:p>
          <a:r>
            <a:rPr lang="en-US" sz="1500" dirty="0">
              <a:latin typeface="Nunito" pitchFamily="2" charset="0"/>
            </a:rPr>
            <a:t>11-12 </a:t>
          </a:r>
          <a:r>
            <a:rPr lang="en-US" sz="1500" dirty="0" err="1">
              <a:latin typeface="Nunito" pitchFamily="2" charset="0"/>
            </a:rPr>
            <a:t>pt</a:t>
          </a:r>
          <a:r>
            <a:rPr lang="en-US" sz="1500" dirty="0">
              <a:latin typeface="Nunito" pitchFamily="2" charset="0"/>
            </a:rPr>
            <a:t> font size and a readable font such as </a:t>
          </a:r>
          <a:r>
            <a:rPr lang="en-US" sz="1500" dirty="0">
              <a:latin typeface="Nunito" pitchFamily="2" charset="0"/>
              <a:cs typeface="Times New Roman" panose="02020603050405020304" pitchFamily="18" charset="0"/>
            </a:rPr>
            <a:t>Times New Roman</a:t>
          </a:r>
          <a:r>
            <a:rPr lang="en-US" sz="1500" dirty="0">
              <a:latin typeface="Nunito" pitchFamily="2" charset="0"/>
            </a:rPr>
            <a:t>, Georgia, </a:t>
          </a:r>
          <a:r>
            <a:rPr lang="en-US" sz="1500" dirty="0">
              <a:latin typeface="Nunito" pitchFamily="2" charset="0"/>
              <a:cs typeface="Calibri" panose="020F0502020204030204" pitchFamily="34" charset="0"/>
            </a:rPr>
            <a:t>Calibri</a:t>
          </a:r>
        </a:p>
      </dgm:t>
    </dgm:pt>
    <dgm:pt modelId="{350A2D56-9A3C-4719-9FD3-09EF628E17FE}" type="parTrans" cxnId="{BD1F5C81-AA70-4B16-9963-0143DF8B745E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6D32182F-B274-459F-B9C4-F57AEE827771}" type="sibTrans" cxnId="{BD1F5C81-AA70-4B16-9963-0143DF8B745E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2E166294-895E-49AE-AE7E-0DB822F03E10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Emphasize Important Info</a:t>
          </a:r>
        </a:p>
        <a:p>
          <a:r>
            <a:rPr lang="en-US" sz="1500" dirty="0">
              <a:latin typeface="Nunito" pitchFamily="2" charset="0"/>
            </a:rPr>
            <a:t>Headings should stand out; Try CAPS, larger font, and </a:t>
          </a:r>
          <a:r>
            <a:rPr lang="en-US" sz="1500" b="1" dirty="0">
              <a:latin typeface="Nunito" pitchFamily="2" charset="0"/>
            </a:rPr>
            <a:t>bold</a:t>
          </a:r>
        </a:p>
      </dgm:t>
    </dgm:pt>
    <dgm:pt modelId="{DCAD5602-6437-414B-95D7-4A6B551186B7}" type="parTrans" cxnId="{14C40E2C-59E1-427E-9941-3D3461CC8939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6E5EA059-DA4C-4365-86EA-76EB5CD085BF}" type="sibTrans" cxnId="{14C40E2C-59E1-427E-9941-3D3461CC8939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8C3B0362-8404-4688-A3DD-6A9B8FA00C1D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Consistency</a:t>
          </a:r>
        </a:p>
        <a:p>
          <a:r>
            <a:rPr lang="en-US" sz="1500" dirty="0">
              <a:latin typeface="Nunito" pitchFamily="2" charset="0"/>
            </a:rPr>
            <a:t>With verb tenses, dates, spacing, and boldface </a:t>
          </a:r>
        </a:p>
      </dgm:t>
    </dgm:pt>
    <dgm:pt modelId="{548580F1-CA70-4FBA-ACE7-A115BA071730}" type="parTrans" cxnId="{E346996B-87CD-4375-A1BC-A41CD44425E7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AC2695CA-9F35-4616-B636-0D04371169FA}" type="sibTrans" cxnId="{E346996B-87CD-4375-A1BC-A41CD44425E7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C3CD882B-CB35-4C9C-B5F3-0CA7338C0E87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Running Head</a:t>
          </a:r>
        </a:p>
        <a:p>
          <a:r>
            <a:rPr lang="en-US" sz="1500" dirty="0">
              <a:latin typeface="Nunito" pitchFamily="2" charset="0"/>
            </a:rPr>
            <a:t>Your name and email address should be at the top of each page</a:t>
          </a:r>
        </a:p>
      </dgm:t>
    </dgm:pt>
    <dgm:pt modelId="{6745C41A-10A9-41BB-BFAA-4575BE039206}" type="parTrans" cxnId="{BA35C884-D4B7-4091-B97F-EC442D9B13DA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0DCA7244-501D-44AA-BB9F-28AA9D29DB79}" type="sibTrans" cxnId="{BA35C884-D4B7-4091-B97F-EC442D9B13DA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6B61F75D-F4EC-4F88-A080-9CB6F0E91783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Letterhead</a:t>
          </a:r>
        </a:p>
        <a:p>
          <a:r>
            <a:rPr lang="en-US" sz="1500" dirty="0">
              <a:latin typeface="Nunito" pitchFamily="2" charset="0"/>
            </a:rPr>
            <a:t>Design a personalized letterhead and use it on all relevant documents</a:t>
          </a:r>
        </a:p>
      </dgm:t>
    </dgm:pt>
    <dgm:pt modelId="{DD6EDD13-E440-4AD0-A026-4725C50EB310}" type="parTrans" cxnId="{81E725D3-DA03-40D7-BFD7-DE19F14D78AF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333C23B6-B287-45D0-B458-DD0AD72548BA}" type="sibTrans" cxnId="{81E725D3-DA03-40D7-BFD7-DE19F14D78AF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BBC19F3E-F331-45EB-9370-50A1BF678BBE}">
      <dgm:prSet custT="1"/>
      <dgm:spPr/>
      <dgm:t>
        <a:bodyPr/>
        <a:lstStyle/>
        <a:p>
          <a:r>
            <a:rPr lang="en-US" sz="1500" b="1" dirty="0">
              <a:latin typeface="Nunito" pitchFamily="2" charset="0"/>
            </a:rPr>
            <a:t>Not too ‘Busy’</a:t>
          </a:r>
        </a:p>
        <a:p>
          <a:r>
            <a:rPr lang="en-US" sz="1500" dirty="0">
              <a:latin typeface="Nunito" pitchFamily="2" charset="0"/>
            </a:rPr>
            <a:t>Minimize the use of tabs and highlighting techniques</a:t>
          </a:r>
        </a:p>
      </dgm:t>
    </dgm:pt>
    <dgm:pt modelId="{17630A58-95E5-4B0D-AB9C-C95216CC5766}" type="parTrans" cxnId="{D4819F13-B4F8-4D7E-98B7-4E91D7517401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A9C11EC7-3343-4CB4-A8D4-99B9EAD9FC21}" type="sibTrans" cxnId="{D4819F13-B4F8-4D7E-98B7-4E91D7517401}">
      <dgm:prSet/>
      <dgm:spPr/>
      <dgm:t>
        <a:bodyPr/>
        <a:lstStyle/>
        <a:p>
          <a:endParaRPr lang="en-US" sz="1500">
            <a:latin typeface="Nunito" pitchFamily="2" charset="0"/>
          </a:endParaRPr>
        </a:p>
      </dgm:t>
    </dgm:pt>
    <dgm:pt modelId="{09C8F16D-B2D8-45BA-A607-A6E461FC9637}" type="pres">
      <dgm:prSet presAssocID="{CFDE8369-27E6-430F-9E8C-0338AE2234BB}" presName="diagram" presStyleCnt="0">
        <dgm:presLayoutVars>
          <dgm:dir/>
          <dgm:resizeHandles val="exact"/>
        </dgm:presLayoutVars>
      </dgm:prSet>
      <dgm:spPr/>
    </dgm:pt>
    <dgm:pt modelId="{19B58FA2-742B-44A4-B497-C43B68D3ED4E}" type="pres">
      <dgm:prSet presAssocID="{259F1CE7-F3E4-4314-A1E2-B3B64FB71822}" presName="node" presStyleLbl="node1" presStyleIdx="0" presStyleCnt="10">
        <dgm:presLayoutVars>
          <dgm:bulletEnabled val="1"/>
        </dgm:presLayoutVars>
      </dgm:prSet>
      <dgm:spPr/>
    </dgm:pt>
    <dgm:pt modelId="{4C7925CA-D8FE-4077-9EFB-D12F9B67E45F}" type="pres">
      <dgm:prSet presAssocID="{01F97295-6C77-4D85-B404-B420C0ED8EA6}" presName="sibTrans" presStyleCnt="0"/>
      <dgm:spPr/>
    </dgm:pt>
    <dgm:pt modelId="{02F136A0-1FCF-4C42-B9D3-90D1C3D08223}" type="pres">
      <dgm:prSet presAssocID="{36C36DC8-E76E-4246-9A0E-CAEA6C766582}" presName="node" presStyleLbl="node1" presStyleIdx="1" presStyleCnt="10">
        <dgm:presLayoutVars>
          <dgm:bulletEnabled val="1"/>
        </dgm:presLayoutVars>
      </dgm:prSet>
      <dgm:spPr/>
    </dgm:pt>
    <dgm:pt modelId="{BE53B1D2-DA8F-4E4A-BA60-C7C509F14341}" type="pres">
      <dgm:prSet presAssocID="{EAF54E6B-32FE-41B2-B354-1A13BF422AAB}" presName="sibTrans" presStyleCnt="0"/>
      <dgm:spPr/>
    </dgm:pt>
    <dgm:pt modelId="{1467A2D1-5815-41AC-950B-364F85EA760E}" type="pres">
      <dgm:prSet presAssocID="{9C2581C8-AFBE-4E06-9B04-3355E43247D3}" presName="node" presStyleLbl="node1" presStyleIdx="2" presStyleCnt="10">
        <dgm:presLayoutVars>
          <dgm:bulletEnabled val="1"/>
        </dgm:presLayoutVars>
      </dgm:prSet>
      <dgm:spPr/>
    </dgm:pt>
    <dgm:pt modelId="{6FE5A6BA-20BE-414C-8B64-022443B26D78}" type="pres">
      <dgm:prSet presAssocID="{F7A7DC0D-4CB3-49AD-BC51-51FACEDA01CD}" presName="sibTrans" presStyleCnt="0"/>
      <dgm:spPr/>
    </dgm:pt>
    <dgm:pt modelId="{BC4A659C-66DF-4313-B9F4-A73108BA9BFB}" type="pres">
      <dgm:prSet presAssocID="{64166DFA-B7D3-44C4-89E7-EFCAFAFF586A}" presName="node" presStyleLbl="node1" presStyleIdx="3" presStyleCnt="10">
        <dgm:presLayoutVars>
          <dgm:bulletEnabled val="1"/>
        </dgm:presLayoutVars>
      </dgm:prSet>
      <dgm:spPr/>
    </dgm:pt>
    <dgm:pt modelId="{DC853149-F8DD-412C-B05B-629EEBBE148D}" type="pres">
      <dgm:prSet presAssocID="{84E57B87-ED93-4BF9-BF56-6E8A6CD03D34}" presName="sibTrans" presStyleCnt="0"/>
      <dgm:spPr/>
    </dgm:pt>
    <dgm:pt modelId="{B2F7DBAC-3AD4-475B-886E-57939871EF3E}" type="pres">
      <dgm:prSet presAssocID="{5B068833-9588-49CF-A864-590B98FEE791}" presName="node" presStyleLbl="node1" presStyleIdx="4" presStyleCnt="10" custLinFactNeighborX="-126" custLinFactNeighborY="635">
        <dgm:presLayoutVars>
          <dgm:bulletEnabled val="1"/>
        </dgm:presLayoutVars>
      </dgm:prSet>
      <dgm:spPr/>
    </dgm:pt>
    <dgm:pt modelId="{3805B155-C6F6-4386-829B-C96998361888}" type="pres">
      <dgm:prSet presAssocID="{6D32182F-B274-459F-B9C4-F57AEE827771}" presName="sibTrans" presStyleCnt="0"/>
      <dgm:spPr/>
    </dgm:pt>
    <dgm:pt modelId="{F425F788-CFF1-40A2-8D49-F9DDC84DA03F}" type="pres">
      <dgm:prSet presAssocID="{2E166294-895E-49AE-AE7E-0DB822F03E10}" presName="node" presStyleLbl="node1" presStyleIdx="5" presStyleCnt="10">
        <dgm:presLayoutVars>
          <dgm:bulletEnabled val="1"/>
        </dgm:presLayoutVars>
      </dgm:prSet>
      <dgm:spPr/>
    </dgm:pt>
    <dgm:pt modelId="{4213CF04-DA64-431A-A68F-A012C52D70AA}" type="pres">
      <dgm:prSet presAssocID="{6E5EA059-DA4C-4365-86EA-76EB5CD085BF}" presName="sibTrans" presStyleCnt="0"/>
      <dgm:spPr/>
    </dgm:pt>
    <dgm:pt modelId="{B9FC9527-B1D0-46F5-85A3-58765D3630BA}" type="pres">
      <dgm:prSet presAssocID="{8C3B0362-8404-4688-A3DD-6A9B8FA00C1D}" presName="node" presStyleLbl="node1" presStyleIdx="6" presStyleCnt="10">
        <dgm:presLayoutVars>
          <dgm:bulletEnabled val="1"/>
        </dgm:presLayoutVars>
      </dgm:prSet>
      <dgm:spPr/>
    </dgm:pt>
    <dgm:pt modelId="{8730195F-D792-4FE1-8D73-E7365047EF54}" type="pres">
      <dgm:prSet presAssocID="{AC2695CA-9F35-4616-B636-0D04371169FA}" presName="sibTrans" presStyleCnt="0"/>
      <dgm:spPr/>
    </dgm:pt>
    <dgm:pt modelId="{107FBE80-F96D-4153-A72C-A7EE1D40CC42}" type="pres">
      <dgm:prSet presAssocID="{C3CD882B-CB35-4C9C-B5F3-0CA7338C0E87}" presName="node" presStyleLbl="node1" presStyleIdx="7" presStyleCnt="10" custLinFactNeighborX="126">
        <dgm:presLayoutVars>
          <dgm:bulletEnabled val="1"/>
        </dgm:presLayoutVars>
      </dgm:prSet>
      <dgm:spPr/>
    </dgm:pt>
    <dgm:pt modelId="{54059E86-9F9D-443A-B931-6F7CC698DA66}" type="pres">
      <dgm:prSet presAssocID="{0DCA7244-501D-44AA-BB9F-28AA9D29DB79}" presName="sibTrans" presStyleCnt="0"/>
      <dgm:spPr/>
    </dgm:pt>
    <dgm:pt modelId="{65172231-AD5F-4F3E-9CCC-A1906FD241BD}" type="pres">
      <dgm:prSet presAssocID="{6B61F75D-F4EC-4F88-A080-9CB6F0E91783}" presName="node" presStyleLbl="node1" presStyleIdx="8" presStyleCnt="10">
        <dgm:presLayoutVars>
          <dgm:bulletEnabled val="1"/>
        </dgm:presLayoutVars>
      </dgm:prSet>
      <dgm:spPr/>
    </dgm:pt>
    <dgm:pt modelId="{223FBB98-C75F-46F4-95E7-DB90182F67B5}" type="pres">
      <dgm:prSet presAssocID="{333C23B6-B287-45D0-B458-DD0AD72548BA}" presName="sibTrans" presStyleCnt="0"/>
      <dgm:spPr/>
    </dgm:pt>
    <dgm:pt modelId="{AB1FA581-D55D-4810-B116-BA1F884DC396}" type="pres">
      <dgm:prSet presAssocID="{BBC19F3E-F331-45EB-9370-50A1BF678BBE}" presName="node" presStyleLbl="node1" presStyleIdx="9" presStyleCnt="10">
        <dgm:presLayoutVars>
          <dgm:bulletEnabled val="1"/>
        </dgm:presLayoutVars>
      </dgm:prSet>
      <dgm:spPr/>
    </dgm:pt>
  </dgm:ptLst>
  <dgm:cxnLst>
    <dgm:cxn modelId="{26A4AB0E-89A9-4A8D-8782-2C4FD6079F2A}" srcId="{CFDE8369-27E6-430F-9E8C-0338AE2234BB}" destId="{9C2581C8-AFBE-4E06-9B04-3355E43247D3}" srcOrd="2" destOrd="0" parTransId="{3B58E86D-8DBB-43D4-8E86-30A966C7242C}" sibTransId="{F7A7DC0D-4CB3-49AD-BC51-51FACEDA01CD}"/>
    <dgm:cxn modelId="{A0250B10-4CCF-4840-8B05-C093F87A1A0E}" type="presOf" srcId="{2E166294-895E-49AE-AE7E-0DB822F03E10}" destId="{F425F788-CFF1-40A2-8D49-F9DDC84DA03F}" srcOrd="0" destOrd="0" presId="urn:microsoft.com/office/officeart/2005/8/layout/default"/>
    <dgm:cxn modelId="{D4819F13-B4F8-4D7E-98B7-4E91D7517401}" srcId="{CFDE8369-27E6-430F-9E8C-0338AE2234BB}" destId="{BBC19F3E-F331-45EB-9370-50A1BF678BBE}" srcOrd="9" destOrd="0" parTransId="{17630A58-95E5-4B0D-AB9C-C95216CC5766}" sibTransId="{A9C11EC7-3343-4CB4-A8D4-99B9EAD9FC21}"/>
    <dgm:cxn modelId="{14C40E2C-59E1-427E-9941-3D3461CC8939}" srcId="{CFDE8369-27E6-430F-9E8C-0338AE2234BB}" destId="{2E166294-895E-49AE-AE7E-0DB822F03E10}" srcOrd="5" destOrd="0" parTransId="{DCAD5602-6437-414B-95D7-4A6B551186B7}" sibTransId="{6E5EA059-DA4C-4365-86EA-76EB5CD085BF}"/>
    <dgm:cxn modelId="{90315030-7FF8-4B03-ABEF-0F70E4765DDA}" type="presOf" srcId="{C3CD882B-CB35-4C9C-B5F3-0CA7338C0E87}" destId="{107FBE80-F96D-4153-A72C-A7EE1D40CC42}" srcOrd="0" destOrd="0" presId="urn:microsoft.com/office/officeart/2005/8/layout/default"/>
    <dgm:cxn modelId="{E346996B-87CD-4375-A1BC-A41CD44425E7}" srcId="{CFDE8369-27E6-430F-9E8C-0338AE2234BB}" destId="{8C3B0362-8404-4688-A3DD-6A9B8FA00C1D}" srcOrd="6" destOrd="0" parTransId="{548580F1-CA70-4FBA-ACE7-A115BA071730}" sibTransId="{AC2695CA-9F35-4616-B636-0D04371169FA}"/>
    <dgm:cxn modelId="{BAF76B74-AF18-43A0-A2CC-FBC9E559B698}" srcId="{CFDE8369-27E6-430F-9E8C-0338AE2234BB}" destId="{64166DFA-B7D3-44C4-89E7-EFCAFAFF586A}" srcOrd="3" destOrd="0" parTransId="{D6BCDF0E-C662-49F4-BF86-25EFD023F800}" sibTransId="{84E57B87-ED93-4BF9-BF56-6E8A6CD03D34}"/>
    <dgm:cxn modelId="{BE740F75-7CD5-4F5C-98A2-966A4B851D2D}" srcId="{CFDE8369-27E6-430F-9E8C-0338AE2234BB}" destId="{36C36DC8-E76E-4246-9A0E-CAEA6C766582}" srcOrd="1" destOrd="0" parTransId="{CDF22E15-F032-490C-954C-5A0956CA9948}" sibTransId="{EAF54E6B-32FE-41B2-B354-1A13BF422AAB}"/>
    <dgm:cxn modelId="{4380415A-DF8D-4DDC-9A66-FD861727D837}" type="presOf" srcId="{64166DFA-B7D3-44C4-89E7-EFCAFAFF586A}" destId="{BC4A659C-66DF-4313-B9F4-A73108BA9BFB}" srcOrd="0" destOrd="0" presId="urn:microsoft.com/office/officeart/2005/8/layout/default"/>
    <dgm:cxn modelId="{BD1F5C81-AA70-4B16-9963-0143DF8B745E}" srcId="{CFDE8369-27E6-430F-9E8C-0338AE2234BB}" destId="{5B068833-9588-49CF-A864-590B98FEE791}" srcOrd="4" destOrd="0" parTransId="{350A2D56-9A3C-4719-9FD3-09EF628E17FE}" sibTransId="{6D32182F-B274-459F-B9C4-F57AEE827771}"/>
    <dgm:cxn modelId="{BA35C884-D4B7-4091-B97F-EC442D9B13DA}" srcId="{CFDE8369-27E6-430F-9E8C-0338AE2234BB}" destId="{C3CD882B-CB35-4C9C-B5F3-0CA7338C0E87}" srcOrd="7" destOrd="0" parTransId="{6745C41A-10A9-41BB-BFAA-4575BE039206}" sibTransId="{0DCA7244-501D-44AA-BB9F-28AA9D29DB79}"/>
    <dgm:cxn modelId="{91650C86-ACEE-4258-8EFA-B4D52EFD575A}" type="presOf" srcId="{6B61F75D-F4EC-4F88-A080-9CB6F0E91783}" destId="{65172231-AD5F-4F3E-9CCC-A1906FD241BD}" srcOrd="0" destOrd="0" presId="urn:microsoft.com/office/officeart/2005/8/layout/default"/>
    <dgm:cxn modelId="{D5973C8E-3005-4927-9D74-1282BFEDBD12}" type="presOf" srcId="{36C36DC8-E76E-4246-9A0E-CAEA6C766582}" destId="{02F136A0-1FCF-4C42-B9D3-90D1C3D08223}" srcOrd="0" destOrd="0" presId="urn:microsoft.com/office/officeart/2005/8/layout/default"/>
    <dgm:cxn modelId="{85E80097-8701-46C2-996A-D696A707BC9A}" type="presOf" srcId="{5B068833-9588-49CF-A864-590B98FEE791}" destId="{B2F7DBAC-3AD4-475B-886E-57939871EF3E}" srcOrd="0" destOrd="0" presId="urn:microsoft.com/office/officeart/2005/8/layout/default"/>
    <dgm:cxn modelId="{F928059B-4937-42C7-BAC6-A98AEEEDDB26}" type="presOf" srcId="{259F1CE7-F3E4-4314-A1E2-B3B64FB71822}" destId="{19B58FA2-742B-44A4-B497-C43B68D3ED4E}" srcOrd="0" destOrd="0" presId="urn:microsoft.com/office/officeart/2005/8/layout/default"/>
    <dgm:cxn modelId="{2A43F3AE-45A3-4829-B9CF-9F57399A8806}" type="presOf" srcId="{CFDE8369-27E6-430F-9E8C-0338AE2234BB}" destId="{09C8F16D-B2D8-45BA-A607-A6E461FC9637}" srcOrd="0" destOrd="0" presId="urn:microsoft.com/office/officeart/2005/8/layout/default"/>
    <dgm:cxn modelId="{87AD75B6-8C9A-4E0B-8221-EF7A81537FC6}" type="presOf" srcId="{9C2581C8-AFBE-4E06-9B04-3355E43247D3}" destId="{1467A2D1-5815-41AC-950B-364F85EA760E}" srcOrd="0" destOrd="0" presId="urn:microsoft.com/office/officeart/2005/8/layout/default"/>
    <dgm:cxn modelId="{F6EE2CB8-8BCE-429A-A53C-553538FFFBA2}" type="presOf" srcId="{8C3B0362-8404-4688-A3DD-6A9B8FA00C1D}" destId="{B9FC9527-B1D0-46F5-85A3-58765D3630BA}" srcOrd="0" destOrd="0" presId="urn:microsoft.com/office/officeart/2005/8/layout/default"/>
    <dgm:cxn modelId="{81E725D3-DA03-40D7-BFD7-DE19F14D78AF}" srcId="{CFDE8369-27E6-430F-9E8C-0338AE2234BB}" destId="{6B61F75D-F4EC-4F88-A080-9CB6F0E91783}" srcOrd="8" destOrd="0" parTransId="{DD6EDD13-E440-4AD0-A026-4725C50EB310}" sibTransId="{333C23B6-B287-45D0-B458-DD0AD72548BA}"/>
    <dgm:cxn modelId="{B03F3FEC-B42A-45C3-A0A2-9063E605AED8}" type="presOf" srcId="{BBC19F3E-F331-45EB-9370-50A1BF678BBE}" destId="{AB1FA581-D55D-4810-B116-BA1F884DC396}" srcOrd="0" destOrd="0" presId="urn:microsoft.com/office/officeart/2005/8/layout/default"/>
    <dgm:cxn modelId="{36881EF5-CC94-4C8A-B2A7-BB00D0213D77}" srcId="{CFDE8369-27E6-430F-9E8C-0338AE2234BB}" destId="{259F1CE7-F3E4-4314-A1E2-B3B64FB71822}" srcOrd="0" destOrd="0" parTransId="{D5684970-74DC-49B1-A445-619B7847DBAD}" sibTransId="{01F97295-6C77-4D85-B404-B420C0ED8EA6}"/>
    <dgm:cxn modelId="{24BA7A89-81E4-43C1-8BDE-4D675E03456F}" type="presParOf" srcId="{09C8F16D-B2D8-45BA-A607-A6E461FC9637}" destId="{19B58FA2-742B-44A4-B497-C43B68D3ED4E}" srcOrd="0" destOrd="0" presId="urn:microsoft.com/office/officeart/2005/8/layout/default"/>
    <dgm:cxn modelId="{67666E0F-4B3A-4227-970B-6B712E6990A2}" type="presParOf" srcId="{09C8F16D-B2D8-45BA-A607-A6E461FC9637}" destId="{4C7925CA-D8FE-4077-9EFB-D12F9B67E45F}" srcOrd="1" destOrd="0" presId="urn:microsoft.com/office/officeart/2005/8/layout/default"/>
    <dgm:cxn modelId="{AC8236DB-FF7D-4C57-A0DC-B178D513B78D}" type="presParOf" srcId="{09C8F16D-B2D8-45BA-A607-A6E461FC9637}" destId="{02F136A0-1FCF-4C42-B9D3-90D1C3D08223}" srcOrd="2" destOrd="0" presId="urn:microsoft.com/office/officeart/2005/8/layout/default"/>
    <dgm:cxn modelId="{E67BCAD2-D35D-47F1-9B3B-BEC2AFACF300}" type="presParOf" srcId="{09C8F16D-B2D8-45BA-A607-A6E461FC9637}" destId="{BE53B1D2-DA8F-4E4A-BA60-C7C509F14341}" srcOrd="3" destOrd="0" presId="urn:microsoft.com/office/officeart/2005/8/layout/default"/>
    <dgm:cxn modelId="{C83D0FBD-1600-4D39-B389-18E22668EB84}" type="presParOf" srcId="{09C8F16D-B2D8-45BA-A607-A6E461FC9637}" destId="{1467A2D1-5815-41AC-950B-364F85EA760E}" srcOrd="4" destOrd="0" presId="urn:microsoft.com/office/officeart/2005/8/layout/default"/>
    <dgm:cxn modelId="{968C87B6-3497-4733-ABF4-DAB8196A4E95}" type="presParOf" srcId="{09C8F16D-B2D8-45BA-A607-A6E461FC9637}" destId="{6FE5A6BA-20BE-414C-8B64-022443B26D78}" srcOrd="5" destOrd="0" presId="urn:microsoft.com/office/officeart/2005/8/layout/default"/>
    <dgm:cxn modelId="{01A7DF31-5D63-4584-8F41-669AEA722B1E}" type="presParOf" srcId="{09C8F16D-B2D8-45BA-A607-A6E461FC9637}" destId="{BC4A659C-66DF-4313-B9F4-A73108BA9BFB}" srcOrd="6" destOrd="0" presId="urn:microsoft.com/office/officeart/2005/8/layout/default"/>
    <dgm:cxn modelId="{3880B03C-39FC-4BB4-8BEF-F4F66B8D1775}" type="presParOf" srcId="{09C8F16D-B2D8-45BA-A607-A6E461FC9637}" destId="{DC853149-F8DD-412C-B05B-629EEBBE148D}" srcOrd="7" destOrd="0" presId="urn:microsoft.com/office/officeart/2005/8/layout/default"/>
    <dgm:cxn modelId="{1151B451-795B-44D5-901F-826781631C76}" type="presParOf" srcId="{09C8F16D-B2D8-45BA-A607-A6E461FC9637}" destId="{B2F7DBAC-3AD4-475B-886E-57939871EF3E}" srcOrd="8" destOrd="0" presId="urn:microsoft.com/office/officeart/2005/8/layout/default"/>
    <dgm:cxn modelId="{841A571C-64C4-4009-86FB-057DBD0100D1}" type="presParOf" srcId="{09C8F16D-B2D8-45BA-A607-A6E461FC9637}" destId="{3805B155-C6F6-4386-829B-C96998361888}" srcOrd="9" destOrd="0" presId="urn:microsoft.com/office/officeart/2005/8/layout/default"/>
    <dgm:cxn modelId="{7426649B-CD32-4173-AE85-23CEF1403FCF}" type="presParOf" srcId="{09C8F16D-B2D8-45BA-A607-A6E461FC9637}" destId="{F425F788-CFF1-40A2-8D49-F9DDC84DA03F}" srcOrd="10" destOrd="0" presId="urn:microsoft.com/office/officeart/2005/8/layout/default"/>
    <dgm:cxn modelId="{D82D3AF0-6BA2-4B41-952E-5A9979DDB9C2}" type="presParOf" srcId="{09C8F16D-B2D8-45BA-A607-A6E461FC9637}" destId="{4213CF04-DA64-431A-A68F-A012C52D70AA}" srcOrd="11" destOrd="0" presId="urn:microsoft.com/office/officeart/2005/8/layout/default"/>
    <dgm:cxn modelId="{55FCAA5A-5AE5-43EE-B006-B9B6D7944EBF}" type="presParOf" srcId="{09C8F16D-B2D8-45BA-A607-A6E461FC9637}" destId="{B9FC9527-B1D0-46F5-85A3-58765D3630BA}" srcOrd="12" destOrd="0" presId="urn:microsoft.com/office/officeart/2005/8/layout/default"/>
    <dgm:cxn modelId="{FDFE43DA-89F3-4B4D-96BA-FF61E18A6D3F}" type="presParOf" srcId="{09C8F16D-B2D8-45BA-A607-A6E461FC9637}" destId="{8730195F-D792-4FE1-8D73-E7365047EF54}" srcOrd="13" destOrd="0" presId="urn:microsoft.com/office/officeart/2005/8/layout/default"/>
    <dgm:cxn modelId="{9E75419C-3C10-4FAD-BCB5-B9D88AD69746}" type="presParOf" srcId="{09C8F16D-B2D8-45BA-A607-A6E461FC9637}" destId="{107FBE80-F96D-4153-A72C-A7EE1D40CC42}" srcOrd="14" destOrd="0" presId="urn:microsoft.com/office/officeart/2005/8/layout/default"/>
    <dgm:cxn modelId="{9B965265-3CDD-4885-B54F-C0C2F020CBC0}" type="presParOf" srcId="{09C8F16D-B2D8-45BA-A607-A6E461FC9637}" destId="{54059E86-9F9D-443A-B931-6F7CC698DA66}" srcOrd="15" destOrd="0" presId="urn:microsoft.com/office/officeart/2005/8/layout/default"/>
    <dgm:cxn modelId="{A28C4A1E-7F23-49EF-AD55-F023BB60BA81}" type="presParOf" srcId="{09C8F16D-B2D8-45BA-A607-A6E461FC9637}" destId="{65172231-AD5F-4F3E-9CCC-A1906FD241BD}" srcOrd="16" destOrd="0" presId="urn:microsoft.com/office/officeart/2005/8/layout/default"/>
    <dgm:cxn modelId="{9D206BD8-6432-4D76-ACDE-15C5796786E6}" type="presParOf" srcId="{09C8F16D-B2D8-45BA-A607-A6E461FC9637}" destId="{223FBB98-C75F-46F4-95E7-DB90182F67B5}" srcOrd="17" destOrd="0" presId="urn:microsoft.com/office/officeart/2005/8/layout/default"/>
    <dgm:cxn modelId="{AF71010B-3229-45AE-8533-202870C88365}" type="presParOf" srcId="{09C8F16D-B2D8-45BA-A607-A6E461FC9637}" destId="{AB1FA581-D55D-4810-B116-BA1F884DC39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64D934-72E3-4E01-9E75-03F2D6985951}" type="doc">
      <dgm:prSet loTypeId="urn:microsoft.com/office/officeart/2005/8/layout/b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CD1B75-BA0E-47AD-8366-A611D7B0533E}">
      <dgm:prSet custT="1"/>
      <dgm:spPr/>
      <dgm:t>
        <a:bodyPr/>
        <a:lstStyle/>
        <a:p>
          <a:pPr algn="ctr"/>
          <a:r>
            <a:rPr lang="en-US" sz="1600" b="1" dirty="0">
              <a:latin typeface="Nunito" pitchFamily="2" charset="0"/>
            </a:rPr>
            <a:t>Technical Skills</a:t>
          </a:r>
        </a:p>
      </dgm:t>
    </dgm:pt>
    <dgm:pt modelId="{1E51B03C-4C58-445D-8F3B-EFC4B241A529}" type="parTrans" cxnId="{BBC6F89A-93DA-4E02-A523-028EC8FC8B16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C293A87-0786-47B7-96D5-D5AF2BEF3E6D}" type="sibTrans" cxnId="{BBC6F89A-93DA-4E02-A523-028EC8FC8B16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C43F794-FFCD-47BD-BC41-E3AC810E4879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Required to perform a specific task</a:t>
          </a:r>
        </a:p>
      </dgm:t>
    </dgm:pt>
    <dgm:pt modelId="{E35C41E1-5E26-478C-8B2E-C07AD8E67F25}" type="parTrans" cxnId="{3F6FE0FA-CCF4-4F71-B6B7-10AE037D3105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BE2DC9EF-41F1-4C4C-845A-0D9EF8A8BA25}" type="sibTrans" cxnId="{3F6FE0FA-CCF4-4F71-B6B7-10AE037D3105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5E06E90D-0D34-4592-9F16-92C55B7FB546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Examples: Driving, Coding, Cooking</a:t>
          </a:r>
        </a:p>
      </dgm:t>
    </dgm:pt>
    <dgm:pt modelId="{2AE43E61-16DC-4B5E-989E-B04C57D2E707}" type="parTrans" cxnId="{2976D9DB-C271-4D78-AFCA-1F7206C9BA05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86475243-617F-47A4-820A-1C8226CABF0E}" type="sibTrans" cxnId="{2976D9DB-C271-4D78-AFCA-1F7206C9BA05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7C323840-E7F9-4369-85A4-B147B439521A}">
      <dgm:prSet custT="1"/>
      <dgm:spPr/>
      <dgm:t>
        <a:bodyPr/>
        <a:lstStyle/>
        <a:p>
          <a:pPr algn="ctr"/>
          <a:r>
            <a:rPr lang="en-US" sz="1600" b="1" dirty="0">
              <a:latin typeface="Nunito" pitchFamily="2" charset="0"/>
            </a:rPr>
            <a:t>Transferable Skills</a:t>
          </a:r>
        </a:p>
      </dgm:t>
    </dgm:pt>
    <dgm:pt modelId="{896E5309-D105-4CF5-AEC7-EFD0F346335B}" type="parTrans" cxnId="{547AB8DB-1DC1-4278-A07C-27004ABE2E0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7A8808E3-D3F9-4A51-81B5-D3CEC32BA602}" type="sibTrans" cxnId="{547AB8DB-1DC1-4278-A07C-27004ABE2E0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B83067E-DBF4-4E79-9FE1-18B8D955DE27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Easily transferred from one situation to another</a:t>
          </a:r>
        </a:p>
      </dgm:t>
    </dgm:pt>
    <dgm:pt modelId="{21891DF0-D107-428A-8D1F-A96CC68C0C1F}" type="parTrans" cxnId="{619FA80E-9D6F-4562-80CA-8C9FF264845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E11CF3DA-EABD-4C0C-8462-135FE84A505E}" type="sibTrans" cxnId="{619FA80E-9D6F-4562-80CA-8C9FF264845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F3BB1F8-9F6A-44C8-B50C-8CAFAE55F641}">
      <dgm:prSet custT="1"/>
      <dgm:spPr/>
      <dgm:t>
        <a:bodyPr/>
        <a:lstStyle/>
        <a:p>
          <a:endParaRPr lang="en-US" sz="1600" dirty="0">
            <a:latin typeface="Nunito" pitchFamily="2" charset="0"/>
          </a:endParaRPr>
        </a:p>
      </dgm:t>
    </dgm:pt>
    <dgm:pt modelId="{50D4A195-6BBB-4CD8-81FC-0B2C7C86F272}" type="parTrans" cxnId="{2F5CBDCC-6B5C-4774-9FA3-A381DDCD219E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86FA4846-AE38-49F6-B723-E4D7CC24CCA9}" type="sibTrans" cxnId="{2F5CBDCC-6B5C-4774-9FA3-A381DDCD219E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40105BF-F40B-4ECC-A1B1-28A244B69462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Examples: Communication skills, Leadership, Teamwork</a:t>
          </a:r>
        </a:p>
      </dgm:t>
    </dgm:pt>
    <dgm:pt modelId="{BE8FA696-2244-4578-9EDE-7983B7D4F3CA}" type="parTrans" cxnId="{5205500B-8D1D-4FFC-A5BD-5E2CDED33C11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9CE81C7B-0625-4384-886A-A35EA0A7138B}" type="sibTrans" cxnId="{5205500B-8D1D-4FFC-A5BD-5E2CDED33C11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039EDBB7-D260-4CD9-89AB-51B449341EF7}" type="pres">
      <dgm:prSet presAssocID="{EC64D934-72E3-4E01-9E75-03F2D6985951}" presName="diagram" presStyleCnt="0">
        <dgm:presLayoutVars>
          <dgm:dir/>
          <dgm:animLvl val="lvl"/>
          <dgm:resizeHandles val="exact"/>
        </dgm:presLayoutVars>
      </dgm:prSet>
      <dgm:spPr/>
    </dgm:pt>
    <dgm:pt modelId="{29A3A7C7-09EF-49AA-9E80-1B6C274CECAD}" type="pres">
      <dgm:prSet presAssocID="{39CD1B75-BA0E-47AD-8366-A611D7B0533E}" presName="compNode" presStyleCnt="0"/>
      <dgm:spPr/>
    </dgm:pt>
    <dgm:pt modelId="{5E839673-8723-4BC7-982E-17A1F3342019}" type="pres">
      <dgm:prSet presAssocID="{39CD1B75-BA0E-47AD-8366-A611D7B0533E}" presName="childRect" presStyleLbl="bgAcc1" presStyleIdx="0" presStyleCnt="2" custScaleY="191690">
        <dgm:presLayoutVars>
          <dgm:bulletEnabled val="1"/>
        </dgm:presLayoutVars>
      </dgm:prSet>
      <dgm:spPr/>
    </dgm:pt>
    <dgm:pt modelId="{3F3683E9-C922-47E1-A398-DF3964CF3970}" type="pres">
      <dgm:prSet presAssocID="{39CD1B75-BA0E-47AD-8366-A611D7B0533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3E29E30-8EBE-4775-9410-34801EE97733}" type="pres">
      <dgm:prSet presAssocID="{39CD1B75-BA0E-47AD-8366-A611D7B0533E}" presName="parentRect" presStyleLbl="alignNode1" presStyleIdx="0" presStyleCnt="2"/>
      <dgm:spPr/>
    </dgm:pt>
    <dgm:pt modelId="{DAD750D8-3354-408E-B14B-9B88860125C3}" type="pres">
      <dgm:prSet presAssocID="{39CD1B75-BA0E-47AD-8366-A611D7B0533E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3FC5E75-469C-4501-8FA0-E1914C8DF5FB}" type="pres">
      <dgm:prSet presAssocID="{CC293A87-0786-47B7-96D5-D5AF2BEF3E6D}" presName="sibTrans" presStyleLbl="sibTrans2D1" presStyleIdx="0" presStyleCnt="0"/>
      <dgm:spPr/>
    </dgm:pt>
    <dgm:pt modelId="{A0AC48F6-B5D6-497E-8DD1-AB8E6264CB32}" type="pres">
      <dgm:prSet presAssocID="{7C323840-E7F9-4369-85A4-B147B439521A}" presName="compNode" presStyleCnt="0"/>
      <dgm:spPr/>
    </dgm:pt>
    <dgm:pt modelId="{2A644ED8-4668-4775-A344-E78A645DDF1B}" type="pres">
      <dgm:prSet presAssocID="{7C323840-E7F9-4369-85A4-B147B439521A}" presName="childRect" presStyleLbl="bgAcc1" presStyleIdx="1" presStyleCnt="2" custScaleY="195297">
        <dgm:presLayoutVars>
          <dgm:bulletEnabled val="1"/>
        </dgm:presLayoutVars>
      </dgm:prSet>
      <dgm:spPr/>
    </dgm:pt>
    <dgm:pt modelId="{71E2CE8A-93F8-4FEE-A01A-817B2E0CC935}" type="pres">
      <dgm:prSet presAssocID="{7C323840-E7F9-4369-85A4-B147B439521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6B3125D-20A7-4217-B412-BD2C835A2128}" type="pres">
      <dgm:prSet presAssocID="{7C323840-E7F9-4369-85A4-B147B439521A}" presName="parentRect" presStyleLbl="alignNode1" presStyleIdx="1" presStyleCnt="2"/>
      <dgm:spPr/>
    </dgm:pt>
    <dgm:pt modelId="{57CA9A35-B854-4D81-8468-14F1AFA99410}" type="pres">
      <dgm:prSet presAssocID="{7C323840-E7F9-4369-85A4-B147B439521A}" presName="adorn" presStyleLbl="fgAccFollowNode1" presStyleIdx="1" presStyleCnt="2"/>
      <dgm:spPr>
        <a:blipFill>
          <a:blip xmlns:r="http://schemas.openxmlformats.org/officeDocument/2006/relationships"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7E6F06-6673-4F35-952A-004B8AF53A6D}" type="presOf" srcId="{7C323840-E7F9-4369-85A4-B147B439521A}" destId="{86B3125D-20A7-4217-B412-BD2C835A2128}" srcOrd="1" destOrd="0" presId="urn:microsoft.com/office/officeart/2005/8/layout/bList2"/>
    <dgm:cxn modelId="{5205500B-8D1D-4FFC-A5BD-5E2CDED33C11}" srcId="{7C323840-E7F9-4369-85A4-B147B439521A}" destId="{A40105BF-F40B-4ECC-A1B1-28A244B69462}" srcOrd="1" destOrd="0" parTransId="{BE8FA696-2244-4578-9EDE-7983B7D4F3CA}" sibTransId="{9CE81C7B-0625-4384-886A-A35EA0A7138B}"/>
    <dgm:cxn modelId="{619FA80E-9D6F-4562-80CA-8C9FF264845A}" srcId="{7C323840-E7F9-4369-85A4-B147B439521A}" destId="{FB83067E-DBF4-4E79-9FE1-18B8D955DE27}" srcOrd="0" destOrd="0" parTransId="{21891DF0-D107-428A-8D1F-A96CC68C0C1F}" sibTransId="{E11CF3DA-EABD-4C0C-8462-135FE84A505E}"/>
    <dgm:cxn modelId="{4644721F-1E97-4CB9-A0A7-2B76E4796A6E}" type="presOf" srcId="{7C323840-E7F9-4369-85A4-B147B439521A}" destId="{71E2CE8A-93F8-4FEE-A01A-817B2E0CC935}" srcOrd="0" destOrd="0" presId="urn:microsoft.com/office/officeart/2005/8/layout/bList2"/>
    <dgm:cxn modelId="{5AB40729-C414-4C0D-990D-F98A4E0CE928}" type="presOf" srcId="{39CD1B75-BA0E-47AD-8366-A611D7B0533E}" destId="{3F3683E9-C922-47E1-A398-DF3964CF3970}" srcOrd="0" destOrd="0" presId="urn:microsoft.com/office/officeart/2005/8/layout/bList2"/>
    <dgm:cxn modelId="{2266F72E-A30F-458F-A046-8702C36B2AC8}" type="presOf" srcId="{EC64D934-72E3-4E01-9E75-03F2D6985951}" destId="{039EDBB7-D260-4CD9-89AB-51B449341EF7}" srcOrd="0" destOrd="0" presId="urn:microsoft.com/office/officeart/2005/8/layout/bList2"/>
    <dgm:cxn modelId="{30D4D233-0594-4D3B-A255-AABBC37581AC}" type="presOf" srcId="{39CD1B75-BA0E-47AD-8366-A611D7B0533E}" destId="{E3E29E30-8EBE-4775-9410-34801EE97733}" srcOrd="1" destOrd="0" presId="urn:microsoft.com/office/officeart/2005/8/layout/bList2"/>
    <dgm:cxn modelId="{ECC82541-18B2-4AD5-B70E-699B83D426FA}" type="presOf" srcId="{CC43F794-FFCD-47BD-BC41-E3AC810E4879}" destId="{5E839673-8723-4BC7-982E-17A1F3342019}" srcOrd="0" destOrd="0" presId="urn:microsoft.com/office/officeart/2005/8/layout/bList2"/>
    <dgm:cxn modelId="{58BE6064-EC90-4377-AB00-F7B631438E02}" type="presOf" srcId="{5E06E90D-0D34-4592-9F16-92C55B7FB546}" destId="{5E839673-8723-4BC7-982E-17A1F3342019}" srcOrd="0" destOrd="2" presId="urn:microsoft.com/office/officeart/2005/8/layout/bList2"/>
    <dgm:cxn modelId="{284E5579-C571-4437-9890-8FA41056E3BE}" type="presOf" srcId="{FB83067E-DBF4-4E79-9FE1-18B8D955DE27}" destId="{2A644ED8-4668-4775-A344-E78A645DDF1B}" srcOrd="0" destOrd="0" presId="urn:microsoft.com/office/officeart/2005/8/layout/bList2"/>
    <dgm:cxn modelId="{0E5CBD97-353F-49B2-91CE-0EC140D78760}" type="presOf" srcId="{1F3BB1F8-9F6A-44C8-B50C-8CAFAE55F641}" destId="{5E839673-8723-4BC7-982E-17A1F3342019}" srcOrd="0" destOrd="1" presId="urn:microsoft.com/office/officeart/2005/8/layout/bList2"/>
    <dgm:cxn modelId="{BBC6F89A-93DA-4E02-A523-028EC8FC8B16}" srcId="{EC64D934-72E3-4E01-9E75-03F2D6985951}" destId="{39CD1B75-BA0E-47AD-8366-A611D7B0533E}" srcOrd="0" destOrd="0" parTransId="{1E51B03C-4C58-445D-8F3B-EFC4B241A529}" sibTransId="{CC293A87-0786-47B7-96D5-D5AF2BEF3E6D}"/>
    <dgm:cxn modelId="{AE1B03C8-0F1D-46A5-ACA7-1A4B2FF65005}" type="presOf" srcId="{A40105BF-F40B-4ECC-A1B1-28A244B69462}" destId="{2A644ED8-4668-4775-A344-E78A645DDF1B}" srcOrd="0" destOrd="1" presId="urn:microsoft.com/office/officeart/2005/8/layout/bList2"/>
    <dgm:cxn modelId="{2F5CBDCC-6B5C-4774-9FA3-A381DDCD219E}" srcId="{39CD1B75-BA0E-47AD-8366-A611D7B0533E}" destId="{1F3BB1F8-9F6A-44C8-B50C-8CAFAE55F641}" srcOrd="1" destOrd="0" parTransId="{50D4A195-6BBB-4CD8-81FC-0B2C7C86F272}" sibTransId="{86FA4846-AE38-49F6-B723-E4D7CC24CCA9}"/>
    <dgm:cxn modelId="{547AB8DB-1DC1-4278-A07C-27004ABE2E0A}" srcId="{EC64D934-72E3-4E01-9E75-03F2D6985951}" destId="{7C323840-E7F9-4369-85A4-B147B439521A}" srcOrd="1" destOrd="0" parTransId="{896E5309-D105-4CF5-AEC7-EFD0F346335B}" sibTransId="{7A8808E3-D3F9-4A51-81B5-D3CEC32BA602}"/>
    <dgm:cxn modelId="{2976D9DB-C271-4D78-AFCA-1F7206C9BA05}" srcId="{39CD1B75-BA0E-47AD-8366-A611D7B0533E}" destId="{5E06E90D-0D34-4592-9F16-92C55B7FB546}" srcOrd="2" destOrd="0" parTransId="{2AE43E61-16DC-4B5E-989E-B04C57D2E707}" sibTransId="{86475243-617F-47A4-820A-1C8226CABF0E}"/>
    <dgm:cxn modelId="{2B1A75F4-7175-4837-835D-6BD645F43F55}" type="presOf" srcId="{CC293A87-0786-47B7-96D5-D5AF2BEF3E6D}" destId="{63FC5E75-469C-4501-8FA0-E1914C8DF5FB}" srcOrd="0" destOrd="0" presId="urn:microsoft.com/office/officeart/2005/8/layout/bList2"/>
    <dgm:cxn modelId="{3F6FE0FA-CCF4-4F71-B6B7-10AE037D3105}" srcId="{39CD1B75-BA0E-47AD-8366-A611D7B0533E}" destId="{CC43F794-FFCD-47BD-BC41-E3AC810E4879}" srcOrd="0" destOrd="0" parTransId="{E35C41E1-5E26-478C-8B2E-C07AD8E67F25}" sibTransId="{BE2DC9EF-41F1-4C4C-845A-0D9EF8A8BA25}"/>
    <dgm:cxn modelId="{31B4CC2B-AD2A-47F6-B96E-76F5F24CBACC}" type="presParOf" srcId="{039EDBB7-D260-4CD9-89AB-51B449341EF7}" destId="{29A3A7C7-09EF-49AA-9E80-1B6C274CECAD}" srcOrd="0" destOrd="0" presId="urn:microsoft.com/office/officeart/2005/8/layout/bList2"/>
    <dgm:cxn modelId="{558D5C78-2259-4B04-BA4C-38F8D4EF8430}" type="presParOf" srcId="{29A3A7C7-09EF-49AA-9E80-1B6C274CECAD}" destId="{5E839673-8723-4BC7-982E-17A1F3342019}" srcOrd="0" destOrd="0" presId="urn:microsoft.com/office/officeart/2005/8/layout/bList2"/>
    <dgm:cxn modelId="{37BE7AF3-B76E-4678-AED4-18169DF25A36}" type="presParOf" srcId="{29A3A7C7-09EF-49AA-9E80-1B6C274CECAD}" destId="{3F3683E9-C922-47E1-A398-DF3964CF3970}" srcOrd="1" destOrd="0" presId="urn:microsoft.com/office/officeart/2005/8/layout/bList2"/>
    <dgm:cxn modelId="{2AFD9BB9-F359-4AED-9720-3331119BD0D0}" type="presParOf" srcId="{29A3A7C7-09EF-49AA-9E80-1B6C274CECAD}" destId="{E3E29E30-8EBE-4775-9410-34801EE97733}" srcOrd="2" destOrd="0" presId="urn:microsoft.com/office/officeart/2005/8/layout/bList2"/>
    <dgm:cxn modelId="{3905A59E-06AD-42F5-98A8-E8427F6D6A5A}" type="presParOf" srcId="{29A3A7C7-09EF-49AA-9E80-1B6C274CECAD}" destId="{DAD750D8-3354-408E-B14B-9B88860125C3}" srcOrd="3" destOrd="0" presId="urn:microsoft.com/office/officeart/2005/8/layout/bList2"/>
    <dgm:cxn modelId="{EC70278F-9341-4660-9D05-8229AF94A536}" type="presParOf" srcId="{039EDBB7-D260-4CD9-89AB-51B449341EF7}" destId="{63FC5E75-469C-4501-8FA0-E1914C8DF5FB}" srcOrd="1" destOrd="0" presId="urn:microsoft.com/office/officeart/2005/8/layout/bList2"/>
    <dgm:cxn modelId="{417B39E9-C8AA-443E-A202-EC17BA75B5E4}" type="presParOf" srcId="{039EDBB7-D260-4CD9-89AB-51B449341EF7}" destId="{A0AC48F6-B5D6-497E-8DD1-AB8E6264CB32}" srcOrd="2" destOrd="0" presId="urn:microsoft.com/office/officeart/2005/8/layout/bList2"/>
    <dgm:cxn modelId="{5240A8AA-693C-48FA-BEB5-44A6AB335A4F}" type="presParOf" srcId="{A0AC48F6-B5D6-497E-8DD1-AB8E6264CB32}" destId="{2A644ED8-4668-4775-A344-E78A645DDF1B}" srcOrd="0" destOrd="0" presId="urn:microsoft.com/office/officeart/2005/8/layout/bList2"/>
    <dgm:cxn modelId="{2F65ABE8-9BDC-44DF-9112-5A53F4F533A1}" type="presParOf" srcId="{A0AC48F6-B5D6-497E-8DD1-AB8E6264CB32}" destId="{71E2CE8A-93F8-4FEE-A01A-817B2E0CC935}" srcOrd="1" destOrd="0" presId="urn:microsoft.com/office/officeart/2005/8/layout/bList2"/>
    <dgm:cxn modelId="{4D376CD4-2E5C-43A9-8ACE-C1B9D878D6A8}" type="presParOf" srcId="{A0AC48F6-B5D6-497E-8DD1-AB8E6264CB32}" destId="{86B3125D-20A7-4217-B412-BD2C835A2128}" srcOrd="2" destOrd="0" presId="urn:microsoft.com/office/officeart/2005/8/layout/bList2"/>
    <dgm:cxn modelId="{13C6D570-539E-48AF-902E-9FA08D548260}" type="presParOf" srcId="{A0AC48F6-B5D6-497E-8DD1-AB8E6264CB32}" destId="{57CA9A35-B854-4D81-8468-14F1AFA9941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6DAF87-3845-479E-831D-B9A04F2C0CE1}" type="doc">
      <dgm:prSet loTypeId="urn:microsoft.com/office/officeart/2005/8/layout/venn3" loCatId="relationship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B4DAF24-52E0-4840-880E-36A2C1D33FD9}">
      <dgm:prSet custT="1"/>
      <dgm:spPr/>
      <dgm:t>
        <a:bodyPr/>
        <a:lstStyle/>
        <a:p>
          <a:r>
            <a:rPr lang="en-US" sz="2000"/>
            <a:t>Branding</a:t>
          </a:r>
        </a:p>
      </dgm:t>
    </dgm:pt>
    <dgm:pt modelId="{E3C7CE76-2169-431A-8257-165138DC5D4D}" type="parTrans" cxnId="{B89F30E9-E3CD-4CC6-AE98-AB76AFCF7CD1}">
      <dgm:prSet/>
      <dgm:spPr/>
      <dgm:t>
        <a:bodyPr/>
        <a:lstStyle/>
        <a:p>
          <a:endParaRPr lang="en-US" sz="2000"/>
        </a:p>
      </dgm:t>
    </dgm:pt>
    <dgm:pt modelId="{F8374462-7357-41C5-87B4-977E458E5B8F}" type="sibTrans" cxnId="{B89F30E9-E3CD-4CC6-AE98-AB76AFCF7CD1}">
      <dgm:prSet/>
      <dgm:spPr/>
      <dgm:t>
        <a:bodyPr/>
        <a:lstStyle/>
        <a:p>
          <a:endParaRPr lang="en-US" sz="2000"/>
        </a:p>
      </dgm:t>
    </dgm:pt>
    <dgm:pt modelId="{C364A23A-076F-43B5-AD61-87AEF431A6F6}">
      <dgm:prSet custT="1"/>
      <dgm:spPr/>
      <dgm:t>
        <a:bodyPr/>
        <a:lstStyle/>
        <a:p>
          <a:r>
            <a:rPr lang="en-US" sz="2000"/>
            <a:t>Technical skills</a:t>
          </a:r>
        </a:p>
      </dgm:t>
    </dgm:pt>
    <dgm:pt modelId="{2D3F4897-FC61-4FBF-8827-CF05792F5581}" type="parTrans" cxnId="{CA41EC05-B57A-40BE-87FC-CAB723501B98}">
      <dgm:prSet/>
      <dgm:spPr/>
      <dgm:t>
        <a:bodyPr/>
        <a:lstStyle/>
        <a:p>
          <a:endParaRPr lang="en-US" sz="2000"/>
        </a:p>
      </dgm:t>
    </dgm:pt>
    <dgm:pt modelId="{65F78583-599F-4C2C-894C-E29FEC588F70}" type="sibTrans" cxnId="{CA41EC05-B57A-40BE-87FC-CAB723501B98}">
      <dgm:prSet/>
      <dgm:spPr/>
      <dgm:t>
        <a:bodyPr/>
        <a:lstStyle/>
        <a:p>
          <a:endParaRPr lang="en-US" sz="2000"/>
        </a:p>
      </dgm:t>
    </dgm:pt>
    <dgm:pt modelId="{87648751-B1CA-45B5-86E0-5B24FD930E13}">
      <dgm:prSet custT="1"/>
      <dgm:spPr/>
      <dgm:t>
        <a:bodyPr/>
        <a:lstStyle/>
        <a:p>
          <a:r>
            <a:rPr lang="en-US" sz="2000"/>
            <a:t>Transferable skills</a:t>
          </a:r>
        </a:p>
      </dgm:t>
    </dgm:pt>
    <dgm:pt modelId="{64F6BBD3-9195-4AB3-8007-00EA47FF87C0}" type="parTrans" cxnId="{9BE9616B-FB94-4027-88C9-C74357358E2E}">
      <dgm:prSet/>
      <dgm:spPr/>
      <dgm:t>
        <a:bodyPr/>
        <a:lstStyle/>
        <a:p>
          <a:endParaRPr lang="en-US" sz="2000"/>
        </a:p>
      </dgm:t>
    </dgm:pt>
    <dgm:pt modelId="{46B76D39-0C3D-433B-94C0-CDA069CE23FC}" type="sibTrans" cxnId="{9BE9616B-FB94-4027-88C9-C74357358E2E}">
      <dgm:prSet/>
      <dgm:spPr/>
      <dgm:t>
        <a:bodyPr/>
        <a:lstStyle/>
        <a:p>
          <a:endParaRPr lang="en-US" sz="2000"/>
        </a:p>
      </dgm:t>
    </dgm:pt>
    <dgm:pt modelId="{3374EA3E-FD0E-41F6-930C-E700D137DA5D}">
      <dgm:prSet custT="1"/>
      <dgm:spPr/>
      <dgm:t>
        <a:bodyPr/>
        <a:lstStyle/>
        <a:p>
          <a:r>
            <a:rPr lang="en-US" sz="2000"/>
            <a:t>Impact</a:t>
          </a:r>
        </a:p>
      </dgm:t>
    </dgm:pt>
    <dgm:pt modelId="{39373BA3-5433-4315-9108-C5373EDB4F95}" type="parTrans" cxnId="{EBA6B84F-A18D-4F17-B8D2-3D4580A7AEDF}">
      <dgm:prSet/>
      <dgm:spPr/>
      <dgm:t>
        <a:bodyPr/>
        <a:lstStyle/>
        <a:p>
          <a:endParaRPr lang="en-US" sz="2000"/>
        </a:p>
      </dgm:t>
    </dgm:pt>
    <dgm:pt modelId="{F754CDF6-986D-47F1-B23D-77510989F425}" type="sibTrans" cxnId="{EBA6B84F-A18D-4F17-B8D2-3D4580A7AEDF}">
      <dgm:prSet/>
      <dgm:spPr/>
      <dgm:t>
        <a:bodyPr/>
        <a:lstStyle/>
        <a:p>
          <a:endParaRPr lang="en-US" sz="2000"/>
        </a:p>
      </dgm:t>
    </dgm:pt>
    <dgm:pt modelId="{9F4D46A3-638E-47B5-8B8A-CCBD4C2EFF87}">
      <dgm:prSet custT="1"/>
      <dgm:spPr/>
      <dgm:t>
        <a:bodyPr/>
        <a:lstStyle/>
        <a:p>
          <a:r>
            <a:rPr lang="en-US" sz="2000"/>
            <a:t>Bullets (Optional)</a:t>
          </a:r>
        </a:p>
      </dgm:t>
    </dgm:pt>
    <dgm:pt modelId="{32C662A0-DF6E-487E-9DB2-BD6EC1884517}" type="parTrans" cxnId="{7B145CB2-7F0F-44C3-B7E3-3CD8D5C55F14}">
      <dgm:prSet/>
      <dgm:spPr/>
      <dgm:t>
        <a:bodyPr/>
        <a:lstStyle/>
        <a:p>
          <a:endParaRPr lang="en-US" sz="2000"/>
        </a:p>
      </dgm:t>
    </dgm:pt>
    <dgm:pt modelId="{ABDE6200-A3AB-448D-9B39-B70731592F58}" type="sibTrans" cxnId="{7B145CB2-7F0F-44C3-B7E3-3CD8D5C55F14}">
      <dgm:prSet/>
      <dgm:spPr/>
      <dgm:t>
        <a:bodyPr/>
        <a:lstStyle/>
        <a:p>
          <a:endParaRPr lang="en-US" sz="2000"/>
        </a:p>
      </dgm:t>
    </dgm:pt>
    <dgm:pt modelId="{2931FDB4-47B2-44F6-ABC4-408101C57682}" type="pres">
      <dgm:prSet presAssocID="{EF6DAF87-3845-479E-831D-B9A04F2C0CE1}" presName="Name0" presStyleCnt="0">
        <dgm:presLayoutVars>
          <dgm:dir/>
          <dgm:resizeHandles val="exact"/>
        </dgm:presLayoutVars>
      </dgm:prSet>
      <dgm:spPr/>
    </dgm:pt>
    <dgm:pt modelId="{DAF12A9D-A5CB-4E1C-B394-B68F2DCAD625}" type="pres">
      <dgm:prSet presAssocID="{6B4DAF24-52E0-4840-880E-36A2C1D33FD9}" presName="Name5" presStyleLbl="vennNode1" presStyleIdx="0" presStyleCnt="5">
        <dgm:presLayoutVars>
          <dgm:bulletEnabled val="1"/>
        </dgm:presLayoutVars>
      </dgm:prSet>
      <dgm:spPr/>
    </dgm:pt>
    <dgm:pt modelId="{3C9F2863-3165-4CDE-B4C7-73DF7B24670D}" type="pres">
      <dgm:prSet presAssocID="{F8374462-7357-41C5-87B4-977E458E5B8F}" presName="space" presStyleCnt="0"/>
      <dgm:spPr/>
    </dgm:pt>
    <dgm:pt modelId="{5D1518A0-ADD0-4147-8F41-41B9F126DFB9}" type="pres">
      <dgm:prSet presAssocID="{C364A23A-076F-43B5-AD61-87AEF431A6F6}" presName="Name5" presStyleLbl="vennNode1" presStyleIdx="1" presStyleCnt="5">
        <dgm:presLayoutVars>
          <dgm:bulletEnabled val="1"/>
        </dgm:presLayoutVars>
      </dgm:prSet>
      <dgm:spPr/>
    </dgm:pt>
    <dgm:pt modelId="{ADD0E761-FE18-46E4-8A53-9CBADD6723DD}" type="pres">
      <dgm:prSet presAssocID="{65F78583-599F-4C2C-894C-E29FEC588F70}" presName="space" presStyleCnt="0"/>
      <dgm:spPr/>
    </dgm:pt>
    <dgm:pt modelId="{592C9BA0-6E39-4CE3-AB84-AA023F5C6044}" type="pres">
      <dgm:prSet presAssocID="{87648751-B1CA-45B5-86E0-5B24FD930E13}" presName="Name5" presStyleLbl="vennNode1" presStyleIdx="2" presStyleCnt="5">
        <dgm:presLayoutVars>
          <dgm:bulletEnabled val="1"/>
        </dgm:presLayoutVars>
      </dgm:prSet>
      <dgm:spPr/>
    </dgm:pt>
    <dgm:pt modelId="{12BDC7A8-E7EC-46BA-879B-2872018BADD1}" type="pres">
      <dgm:prSet presAssocID="{46B76D39-0C3D-433B-94C0-CDA069CE23FC}" presName="space" presStyleCnt="0"/>
      <dgm:spPr/>
    </dgm:pt>
    <dgm:pt modelId="{C0E70086-3190-4BAF-8A8E-790FF48E66E5}" type="pres">
      <dgm:prSet presAssocID="{3374EA3E-FD0E-41F6-930C-E700D137DA5D}" presName="Name5" presStyleLbl="vennNode1" presStyleIdx="3" presStyleCnt="5">
        <dgm:presLayoutVars>
          <dgm:bulletEnabled val="1"/>
        </dgm:presLayoutVars>
      </dgm:prSet>
      <dgm:spPr/>
    </dgm:pt>
    <dgm:pt modelId="{9EA47F85-891C-4052-8652-E9C2623998B5}" type="pres">
      <dgm:prSet presAssocID="{F754CDF6-986D-47F1-B23D-77510989F425}" presName="space" presStyleCnt="0"/>
      <dgm:spPr/>
    </dgm:pt>
    <dgm:pt modelId="{EE8DA290-0CE4-4275-9FCF-A55BF0B5E985}" type="pres">
      <dgm:prSet presAssocID="{9F4D46A3-638E-47B5-8B8A-CCBD4C2EFF87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CA41EC05-B57A-40BE-87FC-CAB723501B98}" srcId="{EF6DAF87-3845-479E-831D-B9A04F2C0CE1}" destId="{C364A23A-076F-43B5-AD61-87AEF431A6F6}" srcOrd="1" destOrd="0" parTransId="{2D3F4897-FC61-4FBF-8827-CF05792F5581}" sibTransId="{65F78583-599F-4C2C-894C-E29FEC588F70}"/>
    <dgm:cxn modelId="{54ED6E1C-576D-4BC5-9DB8-8D61025E8145}" type="presOf" srcId="{6B4DAF24-52E0-4840-880E-36A2C1D33FD9}" destId="{DAF12A9D-A5CB-4E1C-B394-B68F2DCAD625}" srcOrd="0" destOrd="0" presId="urn:microsoft.com/office/officeart/2005/8/layout/venn3"/>
    <dgm:cxn modelId="{9BE9616B-FB94-4027-88C9-C74357358E2E}" srcId="{EF6DAF87-3845-479E-831D-B9A04F2C0CE1}" destId="{87648751-B1CA-45B5-86E0-5B24FD930E13}" srcOrd="2" destOrd="0" parTransId="{64F6BBD3-9195-4AB3-8007-00EA47FF87C0}" sibTransId="{46B76D39-0C3D-433B-94C0-CDA069CE23FC}"/>
    <dgm:cxn modelId="{F6B9394D-592C-407A-A606-215F64F74262}" type="presOf" srcId="{EF6DAF87-3845-479E-831D-B9A04F2C0CE1}" destId="{2931FDB4-47B2-44F6-ABC4-408101C57682}" srcOrd="0" destOrd="0" presId="urn:microsoft.com/office/officeart/2005/8/layout/venn3"/>
    <dgm:cxn modelId="{EBA6B84F-A18D-4F17-B8D2-3D4580A7AEDF}" srcId="{EF6DAF87-3845-479E-831D-B9A04F2C0CE1}" destId="{3374EA3E-FD0E-41F6-930C-E700D137DA5D}" srcOrd="3" destOrd="0" parTransId="{39373BA3-5433-4315-9108-C5373EDB4F95}" sibTransId="{F754CDF6-986D-47F1-B23D-77510989F425}"/>
    <dgm:cxn modelId="{7B145CB2-7F0F-44C3-B7E3-3CD8D5C55F14}" srcId="{EF6DAF87-3845-479E-831D-B9A04F2C0CE1}" destId="{9F4D46A3-638E-47B5-8B8A-CCBD4C2EFF87}" srcOrd="4" destOrd="0" parTransId="{32C662A0-DF6E-487E-9DB2-BD6EC1884517}" sibTransId="{ABDE6200-A3AB-448D-9B39-B70731592F58}"/>
    <dgm:cxn modelId="{B2C8B7C9-E72C-41E7-AF0F-C37CF5770BB1}" type="presOf" srcId="{9F4D46A3-638E-47B5-8B8A-CCBD4C2EFF87}" destId="{EE8DA290-0CE4-4275-9FCF-A55BF0B5E985}" srcOrd="0" destOrd="0" presId="urn:microsoft.com/office/officeart/2005/8/layout/venn3"/>
    <dgm:cxn modelId="{B918C6D6-BDE6-473C-9A88-6786F437D438}" type="presOf" srcId="{87648751-B1CA-45B5-86E0-5B24FD930E13}" destId="{592C9BA0-6E39-4CE3-AB84-AA023F5C6044}" srcOrd="0" destOrd="0" presId="urn:microsoft.com/office/officeart/2005/8/layout/venn3"/>
    <dgm:cxn modelId="{3D5CD8E0-8EA5-4BDA-B01F-12B51B68E386}" type="presOf" srcId="{3374EA3E-FD0E-41F6-930C-E700D137DA5D}" destId="{C0E70086-3190-4BAF-8A8E-790FF48E66E5}" srcOrd="0" destOrd="0" presId="urn:microsoft.com/office/officeart/2005/8/layout/venn3"/>
    <dgm:cxn modelId="{B89F30E9-E3CD-4CC6-AE98-AB76AFCF7CD1}" srcId="{EF6DAF87-3845-479E-831D-B9A04F2C0CE1}" destId="{6B4DAF24-52E0-4840-880E-36A2C1D33FD9}" srcOrd="0" destOrd="0" parTransId="{E3C7CE76-2169-431A-8257-165138DC5D4D}" sibTransId="{F8374462-7357-41C5-87B4-977E458E5B8F}"/>
    <dgm:cxn modelId="{89293FE9-AC94-4004-BD6C-0CCD909AF502}" type="presOf" srcId="{C364A23A-076F-43B5-AD61-87AEF431A6F6}" destId="{5D1518A0-ADD0-4147-8F41-41B9F126DFB9}" srcOrd="0" destOrd="0" presId="urn:microsoft.com/office/officeart/2005/8/layout/venn3"/>
    <dgm:cxn modelId="{1B16B7D5-1758-4F33-98B3-D2C2DA9F68F9}" type="presParOf" srcId="{2931FDB4-47B2-44F6-ABC4-408101C57682}" destId="{DAF12A9D-A5CB-4E1C-B394-B68F2DCAD625}" srcOrd="0" destOrd="0" presId="urn:microsoft.com/office/officeart/2005/8/layout/venn3"/>
    <dgm:cxn modelId="{DE0DD9FC-E4CD-4435-B46C-26243D7A9B55}" type="presParOf" srcId="{2931FDB4-47B2-44F6-ABC4-408101C57682}" destId="{3C9F2863-3165-4CDE-B4C7-73DF7B24670D}" srcOrd="1" destOrd="0" presId="urn:microsoft.com/office/officeart/2005/8/layout/venn3"/>
    <dgm:cxn modelId="{BD9133D5-A381-4E4A-B1C7-34CC1EC68E50}" type="presParOf" srcId="{2931FDB4-47B2-44F6-ABC4-408101C57682}" destId="{5D1518A0-ADD0-4147-8F41-41B9F126DFB9}" srcOrd="2" destOrd="0" presId="urn:microsoft.com/office/officeart/2005/8/layout/venn3"/>
    <dgm:cxn modelId="{95E6602E-D022-4263-8E37-CAE88FDDF300}" type="presParOf" srcId="{2931FDB4-47B2-44F6-ABC4-408101C57682}" destId="{ADD0E761-FE18-46E4-8A53-9CBADD6723DD}" srcOrd="3" destOrd="0" presId="urn:microsoft.com/office/officeart/2005/8/layout/venn3"/>
    <dgm:cxn modelId="{F75BE43D-8EAC-47C9-8C89-934F3DD1798E}" type="presParOf" srcId="{2931FDB4-47B2-44F6-ABC4-408101C57682}" destId="{592C9BA0-6E39-4CE3-AB84-AA023F5C6044}" srcOrd="4" destOrd="0" presId="urn:microsoft.com/office/officeart/2005/8/layout/venn3"/>
    <dgm:cxn modelId="{19B2CE84-48F1-4C41-A529-3424438CA273}" type="presParOf" srcId="{2931FDB4-47B2-44F6-ABC4-408101C57682}" destId="{12BDC7A8-E7EC-46BA-879B-2872018BADD1}" srcOrd="5" destOrd="0" presId="urn:microsoft.com/office/officeart/2005/8/layout/venn3"/>
    <dgm:cxn modelId="{30E7E27A-D8D0-40F1-A702-D7E164376A93}" type="presParOf" srcId="{2931FDB4-47B2-44F6-ABC4-408101C57682}" destId="{C0E70086-3190-4BAF-8A8E-790FF48E66E5}" srcOrd="6" destOrd="0" presId="urn:microsoft.com/office/officeart/2005/8/layout/venn3"/>
    <dgm:cxn modelId="{FA66AB62-30E9-46AA-ADB1-F739179F3AF8}" type="presParOf" srcId="{2931FDB4-47B2-44F6-ABC4-408101C57682}" destId="{9EA47F85-891C-4052-8652-E9C2623998B5}" srcOrd="7" destOrd="0" presId="urn:microsoft.com/office/officeart/2005/8/layout/venn3"/>
    <dgm:cxn modelId="{22E40E43-D8DC-4DE9-BCA5-244C3BCA012D}" type="presParOf" srcId="{2931FDB4-47B2-44F6-ABC4-408101C57682}" destId="{EE8DA290-0CE4-4275-9FCF-A55BF0B5E98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E135DA7-CEB9-46B6-A6C9-560E47F8AB51}" type="doc">
      <dgm:prSet loTypeId="urn:microsoft.com/office/officeart/2005/8/layout/default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6ACBC3-6450-4345-876E-64334B4E4214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Personal pronouns</a:t>
          </a:r>
        </a:p>
      </dgm:t>
    </dgm:pt>
    <dgm:pt modelId="{CF306BA5-7A70-47AF-A659-5621CC0E0838}" type="parTrans" cxnId="{5C24C63B-18CC-41F1-8565-C5814D7B1712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24D7EDD8-3465-4ED0-987E-3CE9B37CFC76}" type="sibTrans" cxnId="{5C24C63B-18CC-41F1-8565-C5814D7B1712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C260D27-D1CB-4FB6-935E-2E930E6F780E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Narrative style</a:t>
          </a:r>
        </a:p>
      </dgm:t>
    </dgm:pt>
    <dgm:pt modelId="{7D0DA07F-5878-4C0E-8EC4-5F4AF2C388ED}" type="parTrans" cxnId="{DC2E8F71-8CFB-481F-8CA7-B8F959D4544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5B26CE4-80DF-4292-9B2A-32DE6EB518D7}" type="sibTrans" cxnId="{DC2E8F71-8CFB-481F-8CA7-B8F959D4544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76B61E9-5AF0-4A8E-96BC-B46F3C68763E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Long objective statement</a:t>
          </a:r>
        </a:p>
      </dgm:t>
    </dgm:pt>
    <dgm:pt modelId="{AFC49818-9594-4B03-B375-2D515D3C4AD5}" type="parTrans" cxnId="{F5B5B827-E725-4FBE-9084-2BD641AA0D06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DC9D62BF-30C9-44DB-A4DA-62BD32FF51DE}" type="sibTrans" cxnId="{F5B5B827-E725-4FBE-9084-2BD641AA0D06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3627ED3-BAB4-4986-ADA0-F46F24B19CB8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Numbered or lettered categories</a:t>
          </a:r>
        </a:p>
      </dgm:t>
    </dgm:pt>
    <dgm:pt modelId="{EFF2D496-62DD-410D-AAB3-E8097A83450C}" type="parTrans" cxnId="{9564693F-4FCA-4291-9908-95764B353C13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FF4B331-0DC2-4F92-BCC7-664824066E2E}" type="sibTrans" cxnId="{9564693F-4FCA-4291-9908-95764B353C13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8AC5E5E5-2673-4C89-B789-E0D61C0EE6F9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Acronyms / abbreviations</a:t>
          </a:r>
        </a:p>
      </dgm:t>
    </dgm:pt>
    <dgm:pt modelId="{3F7F9AAF-8CED-4692-9AA5-2A59D620A26E}" type="parTrans" cxnId="{C0BA8B2D-065A-40FB-B93B-E991DE0E139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56DB3EEE-7D4A-4DDB-8559-7FBDC8CF43D1}" type="sibTrans" cxnId="{C0BA8B2D-065A-40FB-B93B-E991DE0E139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73A46717-FBFB-43AB-A068-F2A21E0A56A1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Slang / colloquialisms</a:t>
          </a:r>
        </a:p>
      </dgm:t>
    </dgm:pt>
    <dgm:pt modelId="{14210C4C-629A-4162-8FC3-717DA732290B}" type="parTrans" cxnId="{2D14BD09-E1DC-489F-8779-9F155E2CAF7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B4D83D4F-D68E-49E0-AFA4-2F44C2C22D3B}" type="sibTrans" cxnId="{2D14BD09-E1DC-489F-8779-9F155E2CAF7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EA2BC2D-2AA9-45D9-AB1F-1B3F1ED635DB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Personal information</a:t>
          </a:r>
        </a:p>
      </dgm:t>
    </dgm:pt>
    <dgm:pt modelId="{AEB742BC-955C-4D22-AAE3-F88AC533DDB2}" type="parTrans" cxnId="{5E53B343-4416-4955-BD61-F726B286E48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414291F-C39D-401B-9258-CDB4EFBBF6F4}" type="sibTrans" cxnId="{5E53B343-4416-4955-BD61-F726B286E48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A777C60-01B6-4F82-B044-E2287010A8C8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GPA/ Percentage/ Marks</a:t>
          </a:r>
        </a:p>
      </dgm:t>
    </dgm:pt>
    <dgm:pt modelId="{1F043942-B076-4712-9E71-A457A4795D40}" type="parTrans" cxnId="{0B5FB37B-8321-4B11-BB06-D58F4ED0C1C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7E5A0B4-E10B-4722-87AA-6621FD28CA16}" type="sibTrans" cxnId="{0B5FB37B-8321-4B11-BB06-D58F4ED0C1CA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3E5ECC33-D60C-47E0-BCE7-1964BE3CBDAA}" type="pres">
      <dgm:prSet presAssocID="{4E135DA7-CEB9-46B6-A6C9-560E47F8AB51}" presName="diagram" presStyleCnt="0">
        <dgm:presLayoutVars>
          <dgm:dir/>
          <dgm:resizeHandles val="exact"/>
        </dgm:presLayoutVars>
      </dgm:prSet>
      <dgm:spPr/>
    </dgm:pt>
    <dgm:pt modelId="{C3F5ECF1-1733-4233-AC9C-E3AE9D3C1224}" type="pres">
      <dgm:prSet presAssocID="{BD6ACBC3-6450-4345-876E-64334B4E4214}" presName="node" presStyleLbl="node1" presStyleIdx="0" presStyleCnt="8">
        <dgm:presLayoutVars>
          <dgm:bulletEnabled val="1"/>
        </dgm:presLayoutVars>
      </dgm:prSet>
      <dgm:spPr/>
    </dgm:pt>
    <dgm:pt modelId="{C503D207-5807-4EF3-9DB2-C449E15A21F3}" type="pres">
      <dgm:prSet presAssocID="{24D7EDD8-3465-4ED0-987E-3CE9B37CFC76}" presName="sibTrans" presStyleCnt="0"/>
      <dgm:spPr/>
    </dgm:pt>
    <dgm:pt modelId="{F65E13F9-2D0B-4579-95AF-9BABA5DE12E0}" type="pres">
      <dgm:prSet presAssocID="{CC260D27-D1CB-4FB6-935E-2E930E6F780E}" presName="node" presStyleLbl="node1" presStyleIdx="1" presStyleCnt="8">
        <dgm:presLayoutVars>
          <dgm:bulletEnabled val="1"/>
        </dgm:presLayoutVars>
      </dgm:prSet>
      <dgm:spPr/>
    </dgm:pt>
    <dgm:pt modelId="{25E0C8C2-5222-4835-8799-DFA15AC03235}" type="pres">
      <dgm:prSet presAssocID="{C5B26CE4-80DF-4292-9B2A-32DE6EB518D7}" presName="sibTrans" presStyleCnt="0"/>
      <dgm:spPr/>
    </dgm:pt>
    <dgm:pt modelId="{E27B8A9D-4DE6-452B-8E44-8C2CF0C9F962}" type="pres">
      <dgm:prSet presAssocID="{676B61E9-5AF0-4A8E-96BC-B46F3C68763E}" presName="node" presStyleLbl="node1" presStyleIdx="2" presStyleCnt="8">
        <dgm:presLayoutVars>
          <dgm:bulletEnabled val="1"/>
        </dgm:presLayoutVars>
      </dgm:prSet>
      <dgm:spPr/>
    </dgm:pt>
    <dgm:pt modelId="{EE26B262-4943-4788-88FD-299C97B71CBC}" type="pres">
      <dgm:prSet presAssocID="{DC9D62BF-30C9-44DB-A4DA-62BD32FF51DE}" presName="sibTrans" presStyleCnt="0"/>
      <dgm:spPr/>
    </dgm:pt>
    <dgm:pt modelId="{DF9CE6F5-72E3-4BC8-A5A3-399EB20EF43C}" type="pres">
      <dgm:prSet presAssocID="{F3627ED3-BAB4-4986-ADA0-F46F24B19CB8}" presName="node" presStyleLbl="node1" presStyleIdx="3" presStyleCnt="8">
        <dgm:presLayoutVars>
          <dgm:bulletEnabled val="1"/>
        </dgm:presLayoutVars>
      </dgm:prSet>
      <dgm:spPr/>
    </dgm:pt>
    <dgm:pt modelId="{D415C641-3A85-426F-AE5B-D72E6461AE20}" type="pres">
      <dgm:prSet presAssocID="{FFF4B331-0DC2-4F92-BCC7-664824066E2E}" presName="sibTrans" presStyleCnt="0"/>
      <dgm:spPr/>
    </dgm:pt>
    <dgm:pt modelId="{F1DE6914-860C-44C8-9B07-047B19E00536}" type="pres">
      <dgm:prSet presAssocID="{8AC5E5E5-2673-4C89-B789-E0D61C0EE6F9}" presName="node" presStyleLbl="node1" presStyleIdx="4" presStyleCnt="8">
        <dgm:presLayoutVars>
          <dgm:bulletEnabled val="1"/>
        </dgm:presLayoutVars>
      </dgm:prSet>
      <dgm:spPr/>
    </dgm:pt>
    <dgm:pt modelId="{01E48901-8305-45D0-936A-73FB73AD3DD7}" type="pres">
      <dgm:prSet presAssocID="{56DB3EEE-7D4A-4DDB-8559-7FBDC8CF43D1}" presName="sibTrans" presStyleCnt="0"/>
      <dgm:spPr/>
    </dgm:pt>
    <dgm:pt modelId="{F40123E9-A123-4D27-84F3-4690D521EC9F}" type="pres">
      <dgm:prSet presAssocID="{73A46717-FBFB-43AB-A068-F2A21E0A56A1}" presName="node" presStyleLbl="node1" presStyleIdx="5" presStyleCnt="8">
        <dgm:presLayoutVars>
          <dgm:bulletEnabled val="1"/>
        </dgm:presLayoutVars>
      </dgm:prSet>
      <dgm:spPr/>
    </dgm:pt>
    <dgm:pt modelId="{077B6287-AE07-47F6-AF92-FCFAD5F34861}" type="pres">
      <dgm:prSet presAssocID="{B4D83D4F-D68E-49E0-AFA4-2F44C2C22D3B}" presName="sibTrans" presStyleCnt="0"/>
      <dgm:spPr/>
    </dgm:pt>
    <dgm:pt modelId="{FC2225ED-9F7B-47C1-B7DC-C4F94B7163AB}" type="pres">
      <dgm:prSet presAssocID="{FEA2BC2D-2AA9-45D9-AB1F-1B3F1ED635DB}" presName="node" presStyleLbl="node1" presStyleIdx="6" presStyleCnt="8">
        <dgm:presLayoutVars>
          <dgm:bulletEnabled val="1"/>
        </dgm:presLayoutVars>
      </dgm:prSet>
      <dgm:spPr/>
    </dgm:pt>
    <dgm:pt modelId="{93E6CE72-50AC-4C86-8218-3E6BFDBB17F6}" type="pres">
      <dgm:prSet presAssocID="{A414291F-C39D-401B-9258-CDB4EFBBF6F4}" presName="sibTrans" presStyleCnt="0"/>
      <dgm:spPr/>
    </dgm:pt>
    <dgm:pt modelId="{EF76F8D3-66D8-413D-A268-820958F89D6C}" type="pres">
      <dgm:prSet presAssocID="{AA777C60-01B6-4F82-B044-E2287010A8C8}" presName="node" presStyleLbl="node1" presStyleIdx="7" presStyleCnt="8">
        <dgm:presLayoutVars>
          <dgm:bulletEnabled val="1"/>
        </dgm:presLayoutVars>
      </dgm:prSet>
      <dgm:spPr/>
    </dgm:pt>
  </dgm:ptLst>
  <dgm:cxnLst>
    <dgm:cxn modelId="{2D14BD09-E1DC-489F-8779-9F155E2CAF78}" srcId="{4E135DA7-CEB9-46B6-A6C9-560E47F8AB51}" destId="{73A46717-FBFB-43AB-A068-F2A21E0A56A1}" srcOrd="5" destOrd="0" parTransId="{14210C4C-629A-4162-8FC3-717DA732290B}" sibTransId="{B4D83D4F-D68E-49E0-AFA4-2F44C2C22D3B}"/>
    <dgm:cxn modelId="{F5B5B827-E725-4FBE-9084-2BD641AA0D06}" srcId="{4E135DA7-CEB9-46B6-A6C9-560E47F8AB51}" destId="{676B61E9-5AF0-4A8E-96BC-B46F3C68763E}" srcOrd="2" destOrd="0" parTransId="{AFC49818-9594-4B03-B375-2D515D3C4AD5}" sibTransId="{DC9D62BF-30C9-44DB-A4DA-62BD32FF51DE}"/>
    <dgm:cxn modelId="{C0BA8B2D-065A-40FB-B93B-E991DE0E1394}" srcId="{4E135DA7-CEB9-46B6-A6C9-560E47F8AB51}" destId="{8AC5E5E5-2673-4C89-B789-E0D61C0EE6F9}" srcOrd="4" destOrd="0" parTransId="{3F7F9AAF-8CED-4692-9AA5-2A59D620A26E}" sibTransId="{56DB3EEE-7D4A-4DDB-8559-7FBDC8CF43D1}"/>
    <dgm:cxn modelId="{5C24C63B-18CC-41F1-8565-C5814D7B1712}" srcId="{4E135DA7-CEB9-46B6-A6C9-560E47F8AB51}" destId="{BD6ACBC3-6450-4345-876E-64334B4E4214}" srcOrd="0" destOrd="0" parTransId="{CF306BA5-7A70-47AF-A659-5621CC0E0838}" sibTransId="{24D7EDD8-3465-4ED0-987E-3CE9B37CFC76}"/>
    <dgm:cxn modelId="{9564693F-4FCA-4291-9908-95764B353C13}" srcId="{4E135DA7-CEB9-46B6-A6C9-560E47F8AB51}" destId="{F3627ED3-BAB4-4986-ADA0-F46F24B19CB8}" srcOrd="3" destOrd="0" parTransId="{EFF2D496-62DD-410D-AAB3-E8097A83450C}" sibTransId="{FFF4B331-0DC2-4F92-BCC7-664824066E2E}"/>
    <dgm:cxn modelId="{5E53B343-4416-4955-BD61-F726B286E488}" srcId="{4E135DA7-CEB9-46B6-A6C9-560E47F8AB51}" destId="{FEA2BC2D-2AA9-45D9-AB1F-1B3F1ED635DB}" srcOrd="6" destOrd="0" parTransId="{AEB742BC-955C-4D22-AAE3-F88AC533DDB2}" sibTransId="{A414291F-C39D-401B-9258-CDB4EFBBF6F4}"/>
    <dgm:cxn modelId="{01ED9C45-2B76-4F20-9BCC-ABE3CF06FCEB}" type="presOf" srcId="{CC260D27-D1CB-4FB6-935E-2E930E6F780E}" destId="{F65E13F9-2D0B-4579-95AF-9BABA5DE12E0}" srcOrd="0" destOrd="0" presId="urn:microsoft.com/office/officeart/2005/8/layout/default"/>
    <dgm:cxn modelId="{54E9CF65-ED80-4531-991F-1404D3DB46D4}" type="presOf" srcId="{4E135DA7-CEB9-46B6-A6C9-560E47F8AB51}" destId="{3E5ECC33-D60C-47E0-BCE7-1964BE3CBDAA}" srcOrd="0" destOrd="0" presId="urn:microsoft.com/office/officeart/2005/8/layout/default"/>
    <dgm:cxn modelId="{DC2E8F71-8CFB-481F-8CA7-B8F959D4544F}" srcId="{4E135DA7-CEB9-46B6-A6C9-560E47F8AB51}" destId="{CC260D27-D1CB-4FB6-935E-2E930E6F780E}" srcOrd="1" destOrd="0" parTransId="{7D0DA07F-5878-4C0E-8EC4-5F4AF2C388ED}" sibTransId="{C5B26CE4-80DF-4292-9B2A-32DE6EB518D7}"/>
    <dgm:cxn modelId="{8439A572-2A15-4C94-8497-1BADA9E995FF}" type="presOf" srcId="{FEA2BC2D-2AA9-45D9-AB1F-1B3F1ED635DB}" destId="{FC2225ED-9F7B-47C1-B7DC-C4F94B7163AB}" srcOrd="0" destOrd="0" presId="urn:microsoft.com/office/officeart/2005/8/layout/default"/>
    <dgm:cxn modelId="{DB8F7A79-3E5E-49BA-BCC9-47539AE85A3E}" type="presOf" srcId="{BD6ACBC3-6450-4345-876E-64334B4E4214}" destId="{C3F5ECF1-1733-4233-AC9C-E3AE9D3C1224}" srcOrd="0" destOrd="0" presId="urn:microsoft.com/office/officeart/2005/8/layout/default"/>
    <dgm:cxn modelId="{0B5FB37B-8321-4B11-BB06-D58F4ED0C1CA}" srcId="{4E135DA7-CEB9-46B6-A6C9-560E47F8AB51}" destId="{AA777C60-01B6-4F82-B044-E2287010A8C8}" srcOrd="7" destOrd="0" parTransId="{1F043942-B076-4712-9E71-A457A4795D40}" sibTransId="{67E5A0B4-E10B-4722-87AA-6621FD28CA16}"/>
    <dgm:cxn modelId="{D34B5DB7-9500-4ADB-9127-FF97A376A7FE}" type="presOf" srcId="{676B61E9-5AF0-4A8E-96BC-B46F3C68763E}" destId="{E27B8A9D-4DE6-452B-8E44-8C2CF0C9F962}" srcOrd="0" destOrd="0" presId="urn:microsoft.com/office/officeart/2005/8/layout/default"/>
    <dgm:cxn modelId="{6E8242CC-6CBF-4319-852B-DC33BDB5CA07}" type="presOf" srcId="{AA777C60-01B6-4F82-B044-E2287010A8C8}" destId="{EF76F8D3-66D8-413D-A268-820958F89D6C}" srcOrd="0" destOrd="0" presId="urn:microsoft.com/office/officeart/2005/8/layout/default"/>
    <dgm:cxn modelId="{B55646D0-C422-40D7-A686-EB1EB0208351}" type="presOf" srcId="{73A46717-FBFB-43AB-A068-F2A21E0A56A1}" destId="{F40123E9-A123-4D27-84F3-4690D521EC9F}" srcOrd="0" destOrd="0" presId="urn:microsoft.com/office/officeart/2005/8/layout/default"/>
    <dgm:cxn modelId="{5EEDA6DB-6966-4363-A2BD-B375BD87F45A}" type="presOf" srcId="{8AC5E5E5-2673-4C89-B789-E0D61C0EE6F9}" destId="{F1DE6914-860C-44C8-9B07-047B19E00536}" srcOrd="0" destOrd="0" presId="urn:microsoft.com/office/officeart/2005/8/layout/default"/>
    <dgm:cxn modelId="{297000E5-0CF4-46A0-A920-BF79C3D3C957}" type="presOf" srcId="{F3627ED3-BAB4-4986-ADA0-F46F24B19CB8}" destId="{DF9CE6F5-72E3-4BC8-A5A3-399EB20EF43C}" srcOrd="0" destOrd="0" presId="urn:microsoft.com/office/officeart/2005/8/layout/default"/>
    <dgm:cxn modelId="{F3132FCD-63D3-4F7D-BDCA-4074A762F58C}" type="presParOf" srcId="{3E5ECC33-D60C-47E0-BCE7-1964BE3CBDAA}" destId="{C3F5ECF1-1733-4233-AC9C-E3AE9D3C1224}" srcOrd="0" destOrd="0" presId="urn:microsoft.com/office/officeart/2005/8/layout/default"/>
    <dgm:cxn modelId="{3994892B-6819-4EDB-83AD-70D188FEC702}" type="presParOf" srcId="{3E5ECC33-D60C-47E0-BCE7-1964BE3CBDAA}" destId="{C503D207-5807-4EF3-9DB2-C449E15A21F3}" srcOrd="1" destOrd="0" presId="urn:microsoft.com/office/officeart/2005/8/layout/default"/>
    <dgm:cxn modelId="{2FAA464C-AFE2-41DD-96E7-382DFF779A5B}" type="presParOf" srcId="{3E5ECC33-D60C-47E0-BCE7-1964BE3CBDAA}" destId="{F65E13F9-2D0B-4579-95AF-9BABA5DE12E0}" srcOrd="2" destOrd="0" presId="urn:microsoft.com/office/officeart/2005/8/layout/default"/>
    <dgm:cxn modelId="{20D773C7-DDE9-4EBE-B475-0AF571684DC6}" type="presParOf" srcId="{3E5ECC33-D60C-47E0-BCE7-1964BE3CBDAA}" destId="{25E0C8C2-5222-4835-8799-DFA15AC03235}" srcOrd="3" destOrd="0" presId="urn:microsoft.com/office/officeart/2005/8/layout/default"/>
    <dgm:cxn modelId="{ABB86C9E-021E-4C49-90C2-33E0AC5191B7}" type="presParOf" srcId="{3E5ECC33-D60C-47E0-BCE7-1964BE3CBDAA}" destId="{E27B8A9D-4DE6-452B-8E44-8C2CF0C9F962}" srcOrd="4" destOrd="0" presId="urn:microsoft.com/office/officeart/2005/8/layout/default"/>
    <dgm:cxn modelId="{14A54C71-5932-4D3B-93CD-43B89753FCB4}" type="presParOf" srcId="{3E5ECC33-D60C-47E0-BCE7-1964BE3CBDAA}" destId="{EE26B262-4943-4788-88FD-299C97B71CBC}" srcOrd="5" destOrd="0" presId="urn:microsoft.com/office/officeart/2005/8/layout/default"/>
    <dgm:cxn modelId="{612B5641-801C-4792-9748-F1F0BE19B4E4}" type="presParOf" srcId="{3E5ECC33-D60C-47E0-BCE7-1964BE3CBDAA}" destId="{DF9CE6F5-72E3-4BC8-A5A3-399EB20EF43C}" srcOrd="6" destOrd="0" presId="urn:microsoft.com/office/officeart/2005/8/layout/default"/>
    <dgm:cxn modelId="{C7DFA78A-3970-40C4-A715-40890EABE558}" type="presParOf" srcId="{3E5ECC33-D60C-47E0-BCE7-1964BE3CBDAA}" destId="{D415C641-3A85-426F-AE5B-D72E6461AE20}" srcOrd="7" destOrd="0" presId="urn:microsoft.com/office/officeart/2005/8/layout/default"/>
    <dgm:cxn modelId="{C1B2CE4F-4A1E-4838-A9B3-11D9FBCEC533}" type="presParOf" srcId="{3E5ECC33-D60C-47E0-BCE7-1964BE3CBDAA}" destId="{F1DE6914-860C-44C8-9B07-047B19E00536}" srcOrd="8" destOrd="0" presId="urn:microsoft.com/office/officeart/2005/8/layout/default"/>
    <dgm:cxn modelId="{DF9729BA-395F-47F2-A03D-C8DB83EBBD26}" type="presParOf" srcId="{3E5ECC33-D60C-47E0-BCE7-1964BE3CBDAA}" destId="{01E48901-8305-45D0-936A-73FB73AD3DD7}" srcOrd="9" destOrd="0" presId="urn:microsoft.com/office/officeart/2005/8/layout/default"/>
    <dgm:cxn modelId="{04E96020-A749-4D88-8665-BC52CA6CCC57}" type="presParOf" srcId="{3E5ECC33-D60C-47E0-BCE7-1964BE3CBDAA}" destId="{F40123E9-A123-4D27-84F3-4690D521EC9F}" srcOrd="10" destOrd="0" presId="urn:microsoft.com/office/officeart/2005/8/layout/default"/>
    <dgm:cxn modelId="{C37F2BC5-A12C-41BA-8F3D-558EA924BE34}" type="presParOf" srcId="{3E5ECC33-D60C-47E0-BCE7-1964BE3CBDAA}" destId="{077B6287-AE07-47F6-AF92-FCFAD5F34861}" srcOrd="11" destOrd="0" presId="urn:microsoft.com/office/officeart/2005/8/layout/default"/>
    <dgm:cxn modelId="{AED46BF4-437C-4DBD-8550-156E7215935D}" type="presParOf" srcId="{3E5ECC33-D60C-47E0-BCE7-1964BE3CBDAA}" destId="{FC2225ED-9F7B-47C1-B7DC-C4F94B7163AB}" srcOrd="12" destOrd="0" presId="urn:microsoft.com/office/officeart/2005/8/layout/default"/>
    <dgm:cxn modelId="{49AC1570-E5F2-46FB-B0C2-95162B2F73BC}" type="presParOf" srcId="{3E5ECC33-D60C-47E0-BCE7-1964BE3CBDAA}" destId="{93E6CE72-50AC-4C86-8218-3E6BFDBB17F6}" srcOrd="13" destOrd="0" presId="urn:microsoft.com/office/officeart/2005/8/layout/default"/>
    <dgm:cxn modelId="{69DDA20F-7A56-4AD6-AE31-E6DDDC4FA4AF}" type="presParOf" srcId="{3E5ECC33-D60C-47E0-BCE7-1964BE3CBDAA}" destId="{EF76F8D3-66D8-413D-A268-820958F89D6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4200DC-C1F2-4799-AEA8-9CD92B2C441A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F89B91-CE10-477D-BF5A-A18281E6CFD3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Outdated language</a:t>
          </a:r>
        </a:p>
      </dgm:t>
    </dgm:pt>
    <dgm:pt modelId="{1BC6462E-808A-47C4-8549-6BFB7BEEC626}" type="parTrans" cxnId="{80779242-53A2-40A3-847F-A09E0071FF27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2DC2293C-80CC-495E-B21F-D4E66CAE1A5D}" type="sibTrans" cxnId="{80779242-53A2-40A3-847F-A09E0071FF27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E7015F04-E7DF-4000-99EF-A88D220C590D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References section</a:t>
          </a:r>
        </a:p>
      </dgm:t>
    </dgm:pt>
    <dgm:pt modelId="{D3C8011D-F7A7-4A89-B8BA-A5F5E47E7E6F}" type="parTrans" cxnId="{C414B316-68AB-4EE1-AADF-9B3C350C9E9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D7BC714-E0D2-4DCB-AC75-41A09BDBDB19}" type="sibTrans" cxnId="{C414B316-68AB-4EE1-AADF-9B3C350C9E9F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CEEAFD8-3437-4F30-B43B-486575CE54FC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Duty listing</a:t>
          </a:r>
        </a:p>
      </dgm:t>
    </dgm:pt>
    <dgm:pt modelId="{88B67CCD-55C6-4099-97B2-3D30F6ED879B}" type="parTrans" cxnId="{7C36EA20-BD59-4ECF-BBF3-F938A127F081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546EF4F-CE2C-455A-982D-512D3EDF17D6}" type="sibTrans" cxnId="{7C36EA20-BD59-4ECF-BBF3-F938A127F081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395C269-F293-423A-B961-CFB6F830D214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Fancy fonts</a:t>
          </a:r>
        </a:p>
      </dgm:t>
    </dgm:pt>
    <dgm:pt modelId="{7B4D7ABA-21E4-444D-BCC8-79C6D74AE65B}" type="parTrans" cxnId="{E01DBB22-7EEA-42A1-ACF2-569E191E459D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F6DF30E6-CEB7-48CA-A302-4E04E78647D9}" type="sibTrans" cxnId="{E01DBB22-7EEA-42A1-ACF2-569E191E459D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3A302D0-917C-41D2-9739-7B015C723374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Unprofessional email address</a:t>
          </a:r>
        </a:p>
      </dgm:t>
    </dgm:pt>
    <dgm:pt modelId="{964511A9-2051-4CD0-B85E-4CF478ACFA70}" type="parTrans" cxnId="{29BAF728-0D5A-48FE-87D4-3D9363940AFB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049AF716-A0DF-417D-839E-3432A9F2D0B7}" type="sibTrans" cxnId="{29BAF728-0D5A-48FE-87D4-3D9363940AFB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646B93F9-8695-4EF7-9B73-9DF04B07592B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Routine job duties</a:t>
          </a:r>
        </a:p>
      </dgm:t>
    </dgm:pt>
    <dgm:pt modelId="{55FD8340-982D-4F37-AB98-606A24407393}" type="parTrans" cxnId="{4978C789-71E7-4AC2-B1F9-DFC9BC5967A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3ACF4CD6-99AC-4470-9EDD-FCA34D80050E}" type="sibTrans" cxnId="{4978C789-71E7-4AC2-B1F9-DFC9BC5967A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A9D019B1-7600-48A6-A30D-D1F898F15C99}">
      <dgm:prSet custT="1"/>
      <dgm:spPr/>
      <dgm:t>
        <a:bodyPr/>
        <a:lstStyle/>
        <a:p>
          <a:r>
            <a:rPr lang="en-US" sz="1600">
              <a:latin typeface="Nunito" pitchFamily="2" charset="0"/>
            </a:rPr>
            <a:t>‘Busy’</a:t>
          </a:r>
        </a:p>
      </dgm:t>
    </dgm:pt>
    <dgm:pt modelId="{5BE88552-3EB6-4B26-B89D-EE4BD08CB6AA}" type="parTrans" cxnId="{DA084238-A74B-4CF6-9C03-A1D5BEF8E33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C6122EA2-6F75-4406-8A54-68E6A2E543D2}" type="sibTrans" cxnId="{DA084238-A74B-4CF6-9C03-A1D5BEF8E334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2ABADC6E-F155-4782-8C43-677C4046F768}">
      <dgm:prSet custT="1"/>
      <dgm:spPr/>
      <dgm:t>
        <a:bodyPr/>
        <a:lstStyle/>
        <a:p>
          <a:r>
            <a:rPr lang="en-US" sz="1600" dirty="0">
              <a:latin typeface="Nunito" pitchFamily="2" charset="0"/>
            </a:rPr>
            <a:t>Spelling, grammar or language errors</a:t>
          </a:r>
        </a:p>
      </dgm:t>
    </dgm:pt>
    <dgm:pt modelId="{67F118CF-D6E1-43B9-94FE-951D79AEF21C}" type="parTrans" cxnId="{9CFC288E-30ED-4F5D-82DD-DCD60F7A22D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1F47F2A7-4326-4691-84AF-830E12EEC392}" type="sibTrans" cxnId="{9CFC288E-30ED-4F5D-82DD-DCD60F7A22D8}">
      <dgm:prSet/>
      <dgm:spPr/>
      <dgm:t>
        <a:bodyPr/>
        <a:lstStyle/>
        <a:p>
          <a:endParaRPr lang="en-US" sz="1600">
            <a:latin typeface="Nunito" pitchFamily="2" charset="0"/>
          </a:endParaRPr>
        </a:p>
      </dgm:t>
    </dgm:pt>
    <dgm:pt modelId="{E2F0AF63-9B54-411A-B29D-3265B86C40A5}" type="pres">
      <dgm:prSet presAssocID="{CC4200DC-C1F2-4799-AEA8-9CD92B2C441A}" presName="diagram" presStyleCnt="0">
        <dgm:presLayoutVars>
          <dgm:dir/>
          <dgm:resizeHandles val="exact"/>
        </dgm:presLayoutVars>
      </dgm:prSet>
      <dgm:spPr/>
    </dgm:pt>
    <dgm:pt modelId="{6A36B605-BB5A-4FFD-83BB-29E35EB548FE}" type="pres">
      <dgm:prSet presAssocID="{85F89B91-CE10-477D-BF5A-A18281E6CFD3}" presName="node" presStyleLbl="node1" presStyleIdx="0" presStyleCnt="8">
        <dgm:presLayoutVars>
          <dgm:bulletEnabled val="1"/>
        </dgm:presLayoutVars>
      </dgm:prSet>
      <dgm:spPr/>
    </dgm:pt>
    <dgm:pt modelId="{7A071570-1C10-4D2C-8C61-3857E2371BE3}" type="pres">
      <dgm:prSet presAssocID="{2DC2293C-80CC-495E-B21F-D4E66CAE1A5D}" presName="sibTrans" presStyleCnt="0"/>
      <dgm:spPr/>
    </dgm:pt>
    <dgm:pt modelId="{78223756-EC5D-48B1-B0CE-5D9F89D1DCEE}" type="pres">
      <dgm:prSet presAssocID="{2ABADC6E-F155-4782-8C43-677C4046F768}" presName="node" presStyleLbl="node1" presStyleIdx="1" presStyleCnt="8">
        <dgm:presLayoutVars>
          <dgm:bulletEnabled val="1"/>
        </dgm:presLayoutVars>
      </dgm:prSet>
      <dgm:spPr/>
    </dgm:pt>
    <dgm:pt modelId="{A5E15828-A89A-41A6-9E52-FF88B577B1DE}" type="pres">
      <dgm:prSet presAssocID="{1F47F2A7-4326-4691-84AF-830E12EEC392}" presName="sibTrans" presStyleCnt="0"/>
      <dgm:spPr/>
    </dgm:pt>
    <dgm:pt modelId="{99171786-BC9A-41B3-84D9-32657F60EF1C}" type="pres">
      <dgm:prSet presAssocID="{E7015F04-E7DF-4000-99EF-A88D220C590D}" presName="node" presStyleLbl="node1" presStyleIdx="2" presStyleCnt="8">
        <dgm:presLayoutVars>
          <dgm:bulletEnabled val="1"/>
        </dgm:presLayoutVars>
      </dgm:prSet>
      <dgm:spPr/>
    </dgm:pt>
    <dgm:pt modelId="{9806F17C-0C93-4224-84AA-30A5D23A1027}" type="pres">
      <dgm:prSet presAssocID="{FD7BC714-E0D2-4DCB-AC75-41A09BDBDB19}" presName="sibTrans" presStyleCnt="0"/>
      <dgm:spPr/>
    </dgm:pt>
    <dgm:pt modelId="{7FEA023F-A296-4FE2-BF1B-7B2F73896687}" type="pres">
      <dgm:prSet presAssocID="{6CEEAFD8-3437-4F30-B43B-486575CE54FC}" presName="node" presStyleLbl="node1" presStyleIdx="3" presStyleCnt="8">
        <dgm:presLayoutVars>
          <dgm:bulletEnabled val="1"/>
        </dgm:presLayoutVars>
      </dgm:prSet>
      <dgm:spPr/>
    </dgm:pt>
    <dgm:pt modelId="{E899196A-EE7E-4145-B01E-402772AA3663}" type="pres">
      <dgm:prSet presAssocID="{6546EF4F-CE2C-455A-982D-512D3EDF17D6}" presName="sibTrans" presStyleCnt="0"/>
      <dgm:spPr/>
    </dgm:pt>
    <dgm:pt modelId="{BE310A44-EF96-4AB6-AA6E-D3B7DE0A7E73}" type="pres">
      <dgm:prSet presAssocID="{1395C269-F293-423A-B961-CFB6F830D214}" presName="node" presStyleLbl="node1" presStyleIdx="4" presStyleCnt="8">
        <dgm:presLayoutVars>
          <dgm:bulletEnabled val="1"/>
        </dgm:presLayoutVars>
      </dgm:prSet>
      <dgm:spPr/>
    </dgm:pt>
    <dgm:pt modelId="{0BC6F89E-BCE3-4082-8FA6-BB621DC1C20A}" type="pres">
      <dgm:prSet presAssocID="{F6DF30E6-CEB7-48CA-A302-4E04E78647D9}" presName="sibTrans" presStyleCnt="0"/>
      <dgm:spPr/>
    </dgm:pt>
    <dgm:pt modelId="{CE5AA2C5-71B0-4851-A213-4A90E1731287}" type="pres">
      <dgm:prSet presAssocID="{13A302D0-917C-41D2-9739-7B015C723374}" presName="node" presStyleLbl="node1" presStyleIdx="5" presStyleCnt="8">
        <dgm:presLayoutVars>
          <dgm:bulletEnabled val="1"/>
        </dgm:presLayoutVars>
      </dgm:prSet>
      <dgm:spPr/>
    </dgm:pt>
    <dgm:pt modelId="{EF60F283-7BFB-4EBB-B6F7-3D145186C079}" type="pres">
      <dgm:prSet presAssocID="{049AF716-A0DF-417D-839E-3432A9F2D0B7}" presName="sibTrans" presStyleCnt="0"/>
      <dgm:spPr/>
    </dgm:pt>
    <dgm:pt modelId="{973E58A0-9E8C-4C7D-B9DD-9AD3AC421959}" type="pres">
      <dgm:prSet presAssocID="{646B93F9-8695-4EF7-9B73-9DF04B07592B}" presName="node" presStyleLbl="node1" presStyleIdx="6" presStyleCnt="8">
        <dgm:presLayoutVars>
          <dgm:bulletEnabled val="1"/>
        </dgm:presLayoutVars>
      </dgm:prSet>
      <dgm:spPr/>
    </dgm:pt>
    <dgm:pt modelId="{C5E3EB47-4FFC-4DEA-85F3-00B38CB26473}" type="pres">
      <dgm:prSet presAssocID="{3ACF4CD6-99AC-4470-9EDD-FCA34D80050E}" presName="sibTrans" presStyleCnt="0"/>
      <dgm:spPr/>
    </dgm:pt>
    <dgm:pt modelId="{31FC6E41-1AB1-4C5B-94EE-8D90980CAF2F}" type="pres">
      <dgm:prSet presAssocID="{A9D019B1-7600-48A6-A30D-D1F898F15C99}" presName="node" presStyleLbl="node1" presStyleIdx="7" presStyleCnt="8">
        <dgm:presLayoutVars>
          <dgm:bulletEnabled val="1"/>
        </dgm:presLayoutVars>
      </dgm:prSet>
      <dgm:spPr/>
    </dgm:pt>
  </dgm:ptLst>
  <dgm:cxnLst>
    <dgm:cxn modelId="{C414B316-68AB-4EE1-AADF-9B3C350C9E9F}" srcId="{CC4200DC-C1F2-4799-AEA8-9CD92B2C441A}" destId="{E7015F04-E7DF-4000-99EF-A88D220C590D}" srcOrd="2" destOrd="0" parTransId="{D3C8011D-F7A7-4A89-B8BA-A5F5E47E7E6F}" sibTransId="{FD7BC714-E0D2-4DCB-AC75-41A09BDBDB19}"/>
    <dgm:cxn modelId="{3E3AC71F-63E0-41FE-9E22-B723DDE6E869}" type="presOf" srcId="{646B93F9-8695-4EF7-9B73-9DF04B07592B}" destId="{973E58A0-9E8C-4C7D-B9DD-9AD3AC421959}" srcOrd="0" destOrd="0" presId="urn:microsoft.com/office/officeart/2005/8/layout/default"/>
    <dgm:cxn modelId="{7C36EA20-BD59-4ECF-BBF3-F938A127F081}" srcId="{CC4200DC-C1F2-4799-AEA8-9CD92B2C441A}" destId="{6CEEAFD8-3437-4F30-B43B-486575CE54FC}" srcOrd="3" destOrd="0" parTransId="{88B67CCD-55C6-4099-97B2-3D30F6ED879B}" sibTransId="{6546EF4F-CE2C-455A-982D-512D3EDF17D6}"/>
    <dgm:cxn modelId="{E01DBB22-7EEA-42A1-ACF2-569E191E459D}" srcId="{CC4200DC-C1F2-4799-AEA8-9CD92B2C441A}" destId="{1395C269-F293-423A-B961-CFB6F830D214}" srcOrd="4" destOrd="0" parTransId="{7B4D7ABA-21E4-444D-BCC8-79C6D74AE65B}" sibTransId="{F6DF30E6-CEB7-48CA-A302-4E04E78647D9}"/>
    <dgm:cxn modelId="{0E9D1823-A99B-49E6-BC42-4DEA89B767A2}" type="presOf" srcId="{CC4200DC-C1F2-4799-AEA8-9CD92B2C441A}" destId="{E2F0AF63-9B54-411A-B29D-3265B86C40A5}" srcOrd="0" destOrd="0" presId="urn:microsoft.com/office/officeart/2005/8/layout/default"/>
    <dgm:cxn modelId="{29BAF728-0D5A-48FE-87D4-3D9363940AFB}" srcId="{CC4200DC-C1F2-4799-AEA8-9CD92B2C441A}" destId="{13A302D0-917C-41D2-9739-7B015C723374}" srcOrd="5" destOrd="0" parTransId="{964511A9-2051-4CD0-B85E-4CF478ACFA70}" sibTransId="{049AF716-A0DF-417D-839E-3432A9F2D0B7}"/>
    <dgm:cxn modelId="{DA084238-A74B-4CF6-9C03-A1D5BEF8E334}" srcId="{CC4200DC-C1F2-4799-AEA8-9CD92B2C441A}" destId="{A9D019B1-7600-48A6-A30D-D1F898F15C99}" srcOrd="7" destOrd="0" parTransId="{5BE88552-3EB6-4B26-B89D-EE4BD08CB6AA}" sibTransId="{C6122EA2-6F75-4406-8A54-68E6A2E543D2}"/>
    <dgm:cxn modelId="{80779242-53A2-40A3-847F-A09E0071FF27}" srcId="{CC4200DC-C1F2-4799-AEA8-9CD92B2C441A}" destId="{85F89B91-CE10-477D-BF5A-A18281E6CFD3}" srcOrd="0" destOrd="0" parTransId="{1BC6462E-808A-47C4-8549-6BFB7BEEC626}" sibTransId="{2DC2293C-80CC-495E-B21F-D4E66CAE1A5D}"/>
    <dgm:cxn modelId="{B77A8374-1F72-49CB-81DB-8C8B86FC4612}" type="presOf" srcId="{13A302D0-917C-41D2-9739-7B015C723374}" destId="{CE5AA2C5-71B0-4851-A213-4A90E1731287}" srcOrd="0" destOrd="0" presId="urn:microsoft.com/office/officeart/2005/8/layout/default"/>
    <dgm:cxn modelId="{4978C789-71E7-4AC2-B1F9-DFC9BC5967A8}" srcId="{CC4200DC-C1F2-4799-AEA8-9CD92B2C441A}" destId="{646B93F9-8695-4EF7-9B73-9DF04B07592B}" srcOrd="6" destOrd="0" parTransId="{55FD8340-982D-4F37-AB98-606A24407393}" sibTransId="{3ACF4CD6-99AC-4470-9EDD-FCA34D80050E}"/>
    <dgm:cxn modelId="{9CFC288E-30ED-4F5D-82DD-DCD60F7A22D8}" srcId="{CC4200DC-C1F2-4799-AEA8-9CD92B2C441A}" destId="{2ABADC6E-F155-4782-8C43-677C4046F768}" srcOrd="1" destOrd="0" parTransId="{67F118CF-D6E1-43B9-94FE-951D79AEF21C}" sibTransId="{1F47F2A7-4326-4691-84AF-830E12EEC392}"/>
    <dgm:cxn modelId="{E6EF1EA4-5A56-48DC-8442-5D13EDC2F470}" type="presOf" srcId="{E7015F04-E7DF-4000-99EF-A88D220C590D}" destId="{99171786-BC9A-41B3-84D9-32657F60EF1C}" srcOrd="0" destOrd="0" presId="urn:microsoft.com/office/officeart/2005/8/layout/default"/>
    <dgm:cxn modelId="{08F4C8AC-78CB-4BDA-A04B-67FBED9D52B2}" type="presOf" srcId="{A9D019B1-7600-48A6-A30D-D1F898F15C99}" destId="{31FC6E41-1AB1-4C5B-94EE-8D90980CAF2F}" srcOrd="0" destOrd="0" presId="urn:microsoft.com/office/officeart/2005/8/layout/default"/>
    <dgm:cxn modelId="{C3C048C6-5235-49D3-919F-AE03968C4E0A}" type="presOf" srcId="{6CEEAFD8-3437-4F30-B43B-486575CE54FC}" destId="{7FEA023F-A296-4FE2-BF1B-7B2F73896687}" srcOrd="0" destOrd="0" presId="urn:microsoft.com/office/officeart/2005/8/layout/default"/>
    <dgm:cxn modelId="{7EE3C9CA-E068-4A51-A31A-D1907A74A773}" type="presOf" srcId="{1395C269-F293-423A-B961-CFB6F830D214}" destId="{BE310A44-EF96-4AB6-AA6E-D3B7DE0A7E73}" srcOrd="0" destOrd="0" presId="urn:microsoft.com/office/officeart/2005/8/layout/default"/>
    <dgm:cxn modelId="{B6D20BD2-2FCD-4C0E-94DB-B22DD6EE55AB}" type="presOf" srcId="{2ABADC6E-F155-4782-8C43-677C4046F768}" destId="{78223756-EC5D-48B1-B0CE-5D9F89D1DCEE}" srcOrd="0" destOrd="0" presId="urn:microsoft.com/office/officeart/2005/8/layout/default"/>
    <dgm:cxn modelId="{DE5E4DEF-BD7C-43E8-980A-D80B06005AFB}" type="presOf" srcId="{85F89B91-CE10-477D-BF5A-A18281E6CFD3}" destId="{6A36B605-BB5A-4FFD-83BB-29E35EB548FE}" srcOrd="0" destOrd="0" presId="urn:microsoft.com/office/officeart/2005/8/layout/default"/>
    <dgm:cxn modelId="{CDAA3EF9-6E91-4B7D-906C-ACC7EF275138}" type="presParOf" srcId="{E2F0AF63-9B54-411A-B29D-3265B86C40A5}" destId="{6A36B605-BB5A-4FFD-83BB-29E35EB548FE}" srcOrd="0" destOrd="0" presId="urn:microsoft.com/office/officeart/2005/8/layout/default"/>
    <dgm:cxn modelId="{8CF2E672-DB1D-4B5D-AE48-0D3A4D4110F1}" type="presParOf" srcId="{E2F0AF63-9B54-411A-B29D-3265B86C40A5}" destId="{7A071570-1C10-4D2C-8C61-3857E2371BE3}" srcOrd="1" destOrd="0" presId="urn:microsoft.com/office/officeart/2005/8/layout/default"/>
    <dgm:cxn modelId="{560F9A3C-03CE-4DE6-9250-D7A8A2F8E3DC}" type="presParOf" srcId="{E2F0AF63-9B54-411A-B29D-3265B86C40A5}" destId="{78223756-EC5D-48B1-B0CE-5D9F89D1DCEE}" srcOrd="2" destOrd="0" presId="urn:microsoft.com/office/officeart/2005/8/layout/default"/>
    <dgm:cxn modelId="{65107953-772A-4FDB-8245-FDDB17735C40}" type="presParOf" srcId="{E2F0AF63-9B54-411A-B29D-3265B86C40A5}" destId="{A5E15828-A89A-41A6-9E52-FF88B577B1DE}" srcOrd="3" destOrd="0" presId="urn:microsoft.com/office/officeart/2005/8/layout/default"/>
    <dgm:cxn modelId="{A4A894B6-1496-4C4A-8242-89406D063E2C}" type="presParOf" srcId="{E2F0AF63-9B54-411A-B29D-3265B86C40A5}" destId="{99171786-BC9A-41B3-84D9-32657F60EF1C}" srcOrd="4" destOrd="0" presId="urn:microsoft.com/office/officeart/2005/8/layout/default"/>
    <dgm:cxn modelId="{EC601F35-273B-456A-9AD8-266E738453CF}" type="presParOf" srcId="{E2F0AF63-9B54-411A-B29D-3265B86C40A5}" destId="{9806F17C-0C93-4224-84AA-30A5D23A1027}" srcOrd="5" destOrd="0" presId="urn:microsoft.com/office/officeart/2005/8/layout/default"/>
    <dgm:cxn modelId="{61B264E6-9D69-4299-989B-6EB1EA362E63}" type="presParOf" srcId="{E2F0AF63-9B54-411A-B29D-3265B86C40A5}" destId="{7FEA023F-A296-4FE2-BF1B-7B2F73896687}" srcOrd="6" destOrd="0" presId="urn:microsoft.com/office/officeart/2005/8/layout/default"/>
    <dgm:cxn modelId="{CEE22154-7D04-4D37-A977-5316D5F4E384}" type="presParOf" srcId="{E2F0AF63-9B54-411A-B29D-3265B86C40A5}" destId="{E899196A-EE7E-4145-B01E-402772AA3663}" srcOrd="7" destOrd="0" presId="urn:microsoft.com/office/officeart/2005/8/layout/default"/>
    <dgm:cxn modelId="{53178DF8-2E2D-4683-A9CF-1D3B2B22A31F}" type="presParOf" srcId="{E2F0AF63-9B54-411A-B29D-3265B86C40A5}" destId="{BE310A44-EF96-4AB6-AA6E-D3B7DE0A7E73}" srcOrd="8" destOrd="0" presId="urn:microsoft.com/office/officeart/2005/8/layout/default"/>
    <dgm:cxn modelId="{9A11536F-7AF3-4F4B-9BC4-43A3E2CA0F3B}" type="presParOf" srcId="{E2F0AF63-9B54-411A-B29D-3265B86C40A5}" destId="{0BC6F89E-BCE3-4082-8FA6-BB621DC1C20A}" srcOrd="9" destOrd="0" presId="urn:microsoft.com/office/officeart/2005/8/layout/default"/>
    <dgm:cxn modelId="{025D20E5-FB0D-4B50-A3FE-C3AC3350969F}" type="presParOf" srcId="{E2F0AF63-9B54-411A-B29D-3265B86C40A5}" destId="{CE5AA2C5-71B0-4851-A213-4A90E1731287}" srcOrd="10" destOrd="0" presId="urn:microsoft.com/office/officeart/2005/8/layout/default"/>
    <dgm:cxn modelId="{7AD9CDF4-818E-47CD-BB68-6F2B61C32ACC}" type="presParOf" srcId="{E2F0AF63-9B54-411A-B29D-3265B86C40A5}" destId="{EF60F283-7BFB-4EBB-B6F7-3D145186C079}" srcOrd="11" destOrd="0" presId="urn:microsoft.com/office/officeart/2005/8/layout/default"/>
    <dgm:cxn modelId="{0EF60B16-880F-48A2-8659-AEACBAA664D8}" type="presParOf" srcId="{E2F0AF63-9B54-411A-B29D-3265B86C40A5}" destId="{973E58A0-9E8C-4C7D-B9DD-9AD3AC421959}" srcOrd="12" destOrd="0" presId="urn:microsoft.com/office/officeart/2005/8/layout/default"/>
    <dgm:cxn modelId="{E9E4D6EA-61C1-4102-9341-FE3598033F7A}" type="presParOf" srcId="{E2F0AF63-9B54-411A-B29D-3265B86C40A5}" destId="{C5E3EB47-4FFC-4DEA-85F3-00B38CB26473}" srcOrd="13" destOrd="0" presId="urn:microsoft.com/office/officeart/2005/8/layout/default"/>
    <dgm:cxn modelId="{4C7A55C9-B6F3-47EE-94EE-6D8561C97308}" type="presParOf" srcId="{E2F0AF63-9B54-411A-B29D-3265B86C40A5}" destId="{31FC6E41-1AB1-4C5B-94EE-8D90980CAF2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2A78ECF-2372-4C94-A353-7A9A6BA3BE09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C7B870-8C1B-4DB1-AD0D-E0B8266DA355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Use plain text; no highlighting techniques, line breaks, or visual aids</a:t>
          </a:r>
        </a:p>
      </dgm:t>
    </dgm:pt>
    <dgm:pt modelId="{CFEADF74-F57E-4A05-B361-DCC7ECFAC970}" type="parTrans" cxnId="{7F38FF4A-3C51-4CD0-8BB1-698342C983B8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175D4C43-05BB-4458-8F60-E45B7A1ACD08}" type="sibTrans" cxnId="{7F38FF4A-3C51-4CD0-8BB1-698342C983B8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0B0031D8-B703-473F-B663-D29474BF94F8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Use simple font styles</a:t>
          </a:r>
        </a:p>
      </dgm:t>
    </dgm:pt>
    <dgm:pt modelId="{B7940015-BD5B-44DA-AAE4-1C73C8DDCCD0}" type="parTrans" cxnId="{452E516C-8EA2-4CB3-A5BC-EC0E67731BD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82349D6-6341-4D1E-8FBE-8FAD0CBD0EC6}" type="sibTrans" cxnId="{452E516C-8EA2-4CB3-A5BC-EC0E67731BD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77432D91-F57B-4A85-904F-F35C48EAA17A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List phone number on its own line</a:t>
          </a:r>
        </a:p>
      </dgm:t>
    </dgm:pt>
    <dgm:pt modelId="{58D0A123-8B4F-434B-B2E0-D68014E8CBB1}" type="parTrans" cxnId="{53C1EA50-7E2E-4E90-BC43-145698D56A8D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2E812547-4559-41D0-A0CF-53D69993F413}" type="sibTrans" cxnId="{53C1EA50-7E2E-4E90-BC43-145698D56A8D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48BFB2C9-EDFD-4AE2-B9DE-EBCFA986E75E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Repeat keywords</a:t>
          </a:r>
        </a:p>
      </dgm:t>
    </dgm:pt>
    <dgm:pt modelId="{3FCFC570-7C8A-4CDC-B5AC-135C38FA3B95}" type="parTrans" cxnId="{E2308F85-980F-4AEF-8E0E-5361733D858A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6C658B7C-6BE4-4BF9-87DA-D511F038A815}" type="sibTrans" cxnId="{E2308F85-980F-4AEF-8E0E-5361733D858A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CD15447-E960-4769-9E15-5C7C83C3E71B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Do not copy/paste from the job ad</a:t>
          </a:r>
        </a:p>
      </dgm:t>
    </dgm:pt>
    <dgm:pt modelId="{39EF75A3-19D7-483B-85BF-3F20C7F38E9E}" type="parTrans" cxnId="{276ED141-F1FE-4A6A-8EAB-3A0477317DC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F0BBD88-1A33-49C6-8688-908A6D0E757F}" type="sibTrans" cxnId="{276ED141-F1FE-4A6A-8EAB-3A0477317DCF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9B72F236-3894-4F79-8946-02FC71422AE3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Say ‘work experience’ </a:t>
          </a:r>
        </a:p>
      </dgm:t>
    </dgm:pt>
    <dgm:pt modelId="{3A879FB9-67F4-4DC1-815F-E6C7A077C971}" type="parTrans" cxnId="{8293B9F1-79CF-404D-B751-2ED6AFF741D0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042A6557-DF3C-4291-B41B-BB77E45D3708}" type="sibTrans" cxnId="{8293B9F1-79CF-404D-B751-2ED6AFF741D0}">
      <dgm:prSet/>
      <dgm:spPr/>
      <dgm:t>
        <a:bodyPr/>
        <a:lstStyle/>
        <a:p>
          <a:endParaRPr lang="en-US" sz="1800">
            <a:latin typeface="Nunito" pitchFamily="2" charset="0"/>
          </a:endParaRPr>
        </a:p>
      </dgm:t>
    </dgm:pt>
    <dgm:pt modelId="{5454DF1E-2C3B-43ED-9E0D-EF289D9893D9}" type="pres">
      <dgm:prSet presAssocID="{02A78ECF-2372-4C94-A353-7A9A6BA3BE09}" presName="vert0" presStyleCnt="0">
        <dgm:presLayoutVars>
          <dgm:dir/>
          <dgm:animOne val="branch"/>
          <dgm:animLvl val="lvl"/>
        </dgm:presLayoutVars>
      </dgm:prSet>
      <dgm:spPr/>
    </dgm:pt>
    <dgm:pt modelId="{69DA2C8A-6759-4D0E-BDA2-E8E86CD93D88}" type="pres">
      <dgm:prSet presAssocID="{ACC7B870-8C1B-4DB1-AD0D-E0B8266DA355}" presName="thickLine" presStyleLbl="alignNode1" presStyleIdx="0" presStyleCnt="6"/>
      <dgm:spPr/>
    </dgm:pt>
    <dgm:pt modelId="{F4A895D5-6E08-481E-B441-D1EFC16DCAAC}" type="pres">
      <dgm:prSet presAssocID="{ACC7B870-8C1B-4DB1-AD0D-E0B8266DA355}" presName="horz1" presStyleCnt="0"/>
      <dgm:spPr/>
    </dgm:pt>
    <dgm:pt modelId="{F2246849-0620-4BC3-8666-C1689BAFCCB7}" type="pres">
      <dgm:prSet presAssocID="{ACC7B870-8C1B-4DB1-AD0D-E0B8266DA355}" presName="tx1" presStyleLbl="revTx" presStyleIdx="0" presStyleCnt="6"/>
      <dgm:spPr/>
    </dgm:pt>
    <dgm:pt modelId="{D6735AAA-CC22-4D37-937C-D8421CFAA145}" type="pres">
      <dgm:prSet presAssocID="{ACC7B870-8C1B-4DB1-AD0D-E0B8266DA355}" presName="vert1" presStyleCnt="0"/>
      <dgm:spPr/>
    </dgm:pt>
    <dgm:pt modelId="{6AE517D7-1AD5-43A3-AC5A-4B480D4815BB}" type="pres">
      <dgm:prSet presAssocID="{0B0031D8-B703-473F-B663-D29474BF94F8}" presName="thickLine" presStyleLbl="alignNode1" presStyleIdx="1" presStyleCnt="6"/>
      <dgm:spPr/>
    </dgm:pt>
    <dgm:pt modelId="{B443D746-CA4A-475D-AC12-385237383BF2}" type="pres">
      <dgm:prSet presAssocID="{0B0031D8-B703-473F-B663-D29474BF94F8}" presName="horz1" presStyleCnt="0"/>
      <dgm:spPr/>
    </dgm:pt>
    <dgm:pt modelId="{97DDB485-F9D9-4AB4-8E94-5C0D48CD66BA}" type="pres">
      <dgm:prSet presAssocID="{0B0031D8-B703-473F-B663-D29474BF94F8}" presName="tx1" presStyleLbl="revTx" presStyleIdx="1" presStyleCnt="6"/>
      <dgm:spPr/>
    </dgm:pt>
    <dgm:pt modelId="{8B52F7A9-4A40-4842-BFEA-F33E04BF1253}" type="pres">
      <dgm:prSet presAssocID="{0B0031D8-B703-473F-B663-D29474BF94F8}" presName="vert1" presStyleCnt="0"/>
      <dgm:spPr/>
    </dgm:pt>
    <dgm:pt modelId="{8B1C5912-0CE3-4B2D-A054-0725ADCD2D85}" type="pres">
      <dgm:prSet presAssocID="{77432D91-F57B-4A85-904F-F35C48EAA17A}" presName="thickLine" presStyleLbl="alignNode1" presStyleIdx="2" presStyleCnt="6"/>
      <dgm:spPr/>
    </dgm:pt>
    <dgm:pt modelId="{3EC2CBC1-95DA-4E29-AFDE-EB13833F805C}" type="pres">
      <dgm:prSet presAssocID="{77432D91-F57B-4A85-904F-F35C48EAA17A}" presName="horz1" presStyleCnt="0"/>
      <dgm:spPr/>
    </dgm:pt>
    <dgm:pt modelId="{79399137-BA11-46B7-9524-69EDC649A7D8}" type="pres">
      <dgm:prSet presAssocID="{77432D91-F57B-4A85-904F-F35C48EAA17A}" presName="tx1" presStyleLbl="revTx" presStyleIdx="2" presStyleCnt="6"/>
      <dgm:spPr/>
    </dgm:pt>
    <dgm:pt modelId="{71A9659E-7B25-4D0A-BDCB-10306ADA42F3}" type="pres">
      <dgm:prSet presAssocID="{77432D91-F57B-4A85-904F-F35C48EAA17A}" presName="vert1" presStyleCnt="0"/>
      <dgm:spPr/>
    </dgm:pt>
    <dgm:pt modelId="{FF0B4FE9-8A6C-4B25-8D96-691678750F2D}" type="pres">
      <dgm:prSet presAssocID="{48BFB2C9-EDFD-4AE2-B9DE-EBCFA986E75E}" presName="thickLine" presStyleLbl="alignNode1" presStyleIdx="3" presStyleCnt="6"/>
      <dgm:spPr/>
    </dgm:pt>
    <dgm:pt modelId="{A612D35E-8E2E-4780-B011-96FC5140C238}" type="pres">
      <dgm:prSet presAssocID="{48BFB2C9-EDFD-4AE2-B9DE-EBCFA986E75E}" presName="horz1" presStyleCnt="0"/>
      <dgm:spPr/>
    </dgm:pt>
    <dgm:pt modelId="{DE1B5114-21EE-4195-BFC4-0EC29360A370}" type="pres">
      <dgm:prSet presAssocID="{48BFB2C9-EDFD-4AE2-B9DE-EBCFA986E75E}" presName="tx1" presStyleLbl="revTx" presStyleIdx="3" presStyleCnt="6"/>
      <dgm:spPr/>
    </dgm:pt>
    <dgm:pt modelId="{6D4AAA19-EE01-4BB3-83AD-8E8599E55C8D}" type="pres">
      <dgm:prSet presAssocID="{48BFB2C9-EDFD-4AE2-B9DE-EBCFA986E75E}" presName="vert1" presStyleCnt="0"/>
      <dgm:spPr/>
    </dgm:pt>
    <dgm:pt modelId="{D3BBE71C-896C-4BF1-BF4E-FB72D569BA56}" type="pres">
      <dgm:prSet presAssocID="{5CD15447-E960-4769-9E15-5C7C83C3E71B}" presName="thickLine" presStyleLbl="alignNode1" presStyleIdx="4" presStyleCnt="6"/>
      <dgm:spPr/>
    </dgm:pt>
    <dgm:pt modelId="{B4D60AD3-823F-4722-88AC-6F682721A5F7}" type="pres">
      <dgm:prSet presAssocID="{5CD15447-E960-4769-9E15-5C7C83C3E71B}" presName="horz1" presStyleCnt="0"/>
      <dgm:spPr/>
    </dgm:pt>
    <dgm:pt modelId="{303157A2-A24E-4CF8-BB5E-CE15E76603B5}" type="pres">
      <dgm:prSet presAssocID="{5CD15447-E960-4769-9E15-5C7C83C3E71B}" presName="tx1" presStyleLbl="revTx" presStyleIdx="4" presStyleCnt="6"/>
      <dgm:spPr/>
    </dgm:pt>
    <dgm:pt modelId="{C2895A40-26BD-4189-88FA-45DD737F592C}" type="pres">
      <dgm:prSet presAssocID="{5CD15447-E960-4769-9E15-5C7C83C3E71B}" presName="vert1" presStyleCnt="0"/>
      <dgm:spPr/>
    </dgm:pt>
    <dgm:pt modelId="{ABC69D47-38C3-488B-A2BF-6D110D59CD81}" type="pres">
      <dgm:prSet presAssocID="{9B72F236-3894-4F79-8946-02FC71422AE3}" presName="thickLine" presStyleLbl="alignNode1" presStyleIdx="5" presStyleCnt="6"/>
      <dgm:spPr/>
    </dgm:pt>
    <dgm:pt modelId="{B93E9662-11EB-46C0-A895-D0743215B0E0}" type="pres">
      <dgm:prSet presAssocID="{9B72F236-3894-4F79-8946-02FC71422AE3}" presName="horz1" presStyleCnt="0"/>
      <dgm:spPr/>
    </dgm:pt>
    <dgm:pt modelId="{4FFE29E2-9946-47C0-88D3-8EDDE0667CE7}" type="pres">
      <dgm:prSet presAssocID="{9B72F236-3894-4F79-8946-02FC71422AE3}" presName="tx1" presStyleLbl="revTx" presStyleIdx="5" presStyleCnt="6"/>
      <dgm:spPr/>
    </dgm:pt>
    <dgm:pt modelId="{7D99394E-A4CF-47C2-9A81-CB1F965D6A1B}" type="pres">
      <dgm:prSet presAssocID="{9B72F236-3894-4F79-8946-02FC71422AE3}" presName="vert1" presStyleCnt="0"/>
      <dgm:spPr/>
    </dgm:pt>
  </dgm:ptLst>
  <dgm:cxnLst>
    <dgm:cxn modelId="{276ED141-F1FE-4A6A-8EAB-3A0477317DCF}" srcId="{02A78ECF-2372-4C94-A353-7A9A6BA3BE09}" destId="{5CD15447-E960-4769-9E15-5C7C83C3E71B}" srcOrd="4" destOrd="0" parTransId="{39EF75A3-19D7-483B-85BF-3F20C7F38E9E}" sibTransId="{5F0BBD88-1A33-49C6-8688-908A6D0E757F}"/>
    <dgm:cxn modelId="{7F38FF4A-3C51-4CD0-8BB1-698342C983B8}" srcId="{02A78ECF-2372-4C94-A353-7A9A6BA3BE09}" destId="{ACC7B870-8C1B-4DB1-AD0D-E0B8266DA355}" srcOrd="0" destOrd="0" parTransId="{CFEADF74-F57E-4A05-B361-DCC7ECFAC970}" sibTransId="{175D4C43-05BB-4458-8F60-E45B7A1ACD08}"/>
    <dgm:cxn modelId="{452E516C-8EA2-4CB3-A5BC-EC0E67731BDF}" srcId="{02A78ECF-2372-4C94-A353-7A9A6BA3BE09}" destId="{0B0031D8-B703-473F-B663-D29474BF94F8}" srcOrd="1" destOrd="0" parTransId="{B7940015-BD5B-44DA-AAE4-1C73C8DDCCD0}" sibTransId="{582349D6-6341-4D1E-8FBE-8FAD0CBD0EC6}"/>
    <dgm:cxn modelId="{53C1EA50-7E2E-4E90-BC43-145698D56A8D}" srcId="{02A78ECF-2372-4C94-A353-7A9A6BA3BE09}" destId="{77432D91-F57B-4A85-904F-F35C48EAA17A}" srcOrd="2" destOrd="0" parTransId="{58D0A123-8B4F-434B-B2E0-D68014E8CBB1}" sibTransId="{2E812547-4559-41D0-A0CF-53D69993F413}"/>
    <dgm:cxn modelId="{0BFEBA5A-B34D-4787-9ADB-D0B4BFE66711}" type="presOf" srcId="{48BFB2C9-EDFD-4AE2-B9DE-EBCFA986E75E}" destId="{DE1B5114-21EE-4195-BFC4-0EC29360A370}" srcOrd="0" destOrd="0" presId="urn:microsoft.com/office/officeart/2008/layout/LinedList"/>
    <dgm:cxn modelId="{E2308F85-980F-4AEF-8E0E-5361733D858A}" srcId="{02A78ECF-2372-4C94-A353-7A9A6BA3BE09}" destId="{48BFB2C9-EDFD-4AE2-B9DE-EBCFA986E75E}" srcOrd="3" destOrd="0" parTransId="{3FCFC570-7C8A-4CDC-B5AC-135C38FA3B95}" sibTransId="{6C658B7C-6BE4-4BF9-87DA-D511F038A815}"/>
    <dgm:cxn modelId="{43C782DA-2397-48D1-9A76-0824EE712135}" type="presOf" srcId="{9B72F236-3894-4F79-8946-02FC71422AE3}" destId="{4FFE29E2-9946-47C0-88D3-8EDDE0667CE7}" srcOrd="0" destOrd="0" presId="urn:microsoft.com/office/officeart/2008/layout/LinedList"/>
    <dgm:cxn modelId="{539F09DC-9DF7-45D7-B066-EA2DAAC46961}" type="presOf" srcId="{0B0031D8-B703-473F-B663-D29474BF94F8}" destId="{97DDB485-F9D9-4AB4-8E94-5C0D48CD66BA}" srcOrd="0" destOrd="0" presId="urn:microsoft.com/office/officeart/2008/layout/LinedList"/>
    <dgm:cxn modelId="{400DCFEA-D8A6-49FD-AD38-473E9C412F59}" type="presOf" srcId="{5CD15447-E960-4769-9E15-5C7C83C3E71B}" destId="{303157A2-A24E-4CF8-BB5E-CE15E76603B5}" srcOrd="0" destOrd="0" presId="urn:microsoft.com/office/officeart/2008/layout/LinedList"/>
    <dgm:cxn modelId="{8293B9F1-79CF-404D-B751-2ED6AFF741D0}" srcId="{02A78ECF-2372-4C94-A353-7A9A6BA3BE09}" destId="{9B72F236-3894-4F79-8946-02FC71422AE3}" srcOrd="5" destOrd="0" parTransId="{3A879FB9-67F4-4DC1-815F-E6C7A077C971}" sibTransId="{042A6557-DF3C-4291-B41B-BB77E45D3708}"/>
    <dgm:cxn modelId="{822340F5-5ABD-4533-89EF-8B724DC70110}" type="presOf" srcId="{77432D91-F57B-4A85-904F-F35C48EAA17A}" destId="{79399137-BA11-46B7-9524-69EDC649A7D8}" srcOrd="0" destOrd="0" presId="urn:microsoft.com/office/officeart/2008/layout/LinedList"/>
    <dgm:cxn modelId="{8411D6F6-4DA2-4D6B-85DE-DAB421E8AC47}" type="presOf" srcId="{02A78ECF-2372-4C94-A353-7A9A6BA3BE09}" destId="{5454DF1E-2C3B-43ED-9E0D-EF289D9893D9}" srcOrd="0" destOrd="0" presId="urn:microsoft.com/office/officeart/2008/layout/LinedList"/>
    <dgm:cxn modelId="{B9F116FC-142B-46BC-A0FC-CAF863F5CCCF}" type="presOf" srcId="{ACC7B870-8C1B-4DB1-AD0D-E0B8266DA355}" destId="{F2246849-0620-4BC3-8666-C1689BAFCCB7}" srcOrd="0" destOrd="0" presId="urn:microsoft.com/office/officeart/2008/layout/LinedList"/>
    <dgm:cxn modelId="{71ABB379-987A-4805-91CF-A70E62D44AAD}" type="presParOf" srcId="{5454DF1E-2C3B-43ED-9E0D-EF289D9893D9}" destId="{69DA2C8A-6759-4D0E-BDA2-E8E86CD93D88}" srcOrd="0" destOrd="0" presId="urn:microsoft.com/office/officeart/2008/layout/LinedList"/>
    <dgm:cxn modelId="{C283DEE5-29ED-4EE5-A32B-7BEC0426AF23}" type="presParOf" srcId="{5454DF1E-2C3B-43ED-9E0D-EF289D9893D9}" destId="{F4A895D5-6E08-481E-B441-D1EFC16DCAAC}" srcOrd="1" destOrd="0" presId="urn:microsoft.com/office/officeart/2008/layout/LinedList"/>
    <dgm:cxn modelId="{5A3AC806-40B4-4069-8763-01406DA5A2DC}" type="presParOf" srcId="{F4A895D5-6E08-481E-B441-D1EFC16DCAAC}" destId="{F2246849-0620-4BC3-8666-C1689BAFCCB7}" srcOrd="0" destOrd="0" presId="urn:microsoft.com/office/officeart/2008/layout/LinedList"/>
    <dgm:cxn modelId="{BFC124AC-F2D7-4004-ACA2-4D74F2BB01E1}" type="presParOf" srcId="{F4A895D5-6E08-481E-B441-D1EFC16DCAAC}" destId="{D6735AAA-CC22-4D37-937C-D8421CFAA145}" srcOrd="1" destOrd="0" presId="urn:microsoft.com/office/officeart/2008/layout/LinedList"/>
    <dgm:cxn modelId="{873754DD-FB47-4263-B2FA-9AC165EFF003}" type="presParOf" srcId="{5454DF1E-2C3B-43ED-9E0D-EF289D9893D9}" destId="{6AE517D7-1AD5-43A3-AC5A-4B480D4815BB}" srcOrd="2" destOrd="0" presId="urn:microsoft.com/office/officeart/2008/layout/LinedList"/>
    <dgm:cxn modelId="{5A1D56B9-04FC-485C-B0C9-6D2B387B4B31}" type="presParOf" srcId="{5454DF1E-2C3B-43ED-9E0D-EF289D9893D9}" destId="{B443D746-CA4A-475D-AC12-385237383BF2}" srcOrd="3" destOrd="0" presId="urn:microsoft.com/office/officeart/2008/layout/LinedList"/>
    <dgm:cxn modelId="{82617D7B-E895-476A-A137-68B779B3684B}" type="presParOf" srcId="{B443D746-CA4A-475D-AC12-385237383BF2}" destId="{97DDB485-F9D9-4AB4-8E94-5C0D48CD66BA}" srcOrd="0" destOrd="0" presId="urn:microsoft.com/office/officeart/2008/layout/LinedList"/>
    <dgm:cxn modelId="{5C6EACAA-B703-4B9B-ACB8-D5C00CB4F44D}" type="presParOf" srcId="{B443D746-CA4A-475D-AC12-385237383BF2}" destId="{8B52F7A9-4A40-4842-BFEA-F33E04BF1253}" srcOrd="1" destOrd="0" presId="urn:microsoft.com/office/officeart/2008/layout/LinedList"/>
    <dgm:cxn modelId="{BB78DDCD-AE75-43A4-B7C2-90849FED06BA}" type="presParOf" srcId="{5454DF1E-2C3B-43ED-9E0D-EF289D9893D9}" destId="{8B1C5912-0CE3-4B2D-A054-0725ADCD2D85}" srcOrd="4" destOrd="0" presId="urn:microsoft.com/office/officeart/2008/layout/LinedList"/>
    <dgm:cxn modelId="{CFAD92D7-51FD-4C8C-B9C9-3EBCBE0B2A5B}" type="presParOf" srcId="{5454DF1E-2C3B-43ED-9E0D-EF289D9893D9}" destId="{3EC2CBC1-95DA-4E29-AFDE-EB13833F805C}" srcOrd="5" destOrd="0" presId="urn:microsoft.com/office/officeart/2008/layout/LinedList"/>
    <dgm:cxn modelId="{AAEC2C8C-8B41-4EC6-ADCD-524DE3C2BA64}" type="presParOf" srcId="{3EC2CBC1-95DA-4E29-AFDE-EB13833F805C}" destId="{79399137-BA11-46B7-9524-69EDC649A7D8}" srcOrd="0" destOrd="0" presId="urn:microsoft.com/office/officeart/2008/layout/LinedList"/>
    <dgm:cxn modelId="{8942DDE6-EB47-468C-AFD5-F45135BA1A86}" type="presParOf" srcId="{3EC2CBC1-95DA-4E29-AFDE-EB13833F805C}" destId="{71A9659E-7B25-4D0A-BDCB-10306ADA42F3}" srcOrd="1" destOrd="0" presId="urn:microsoft.com/office/officeart/2008/layout/LinedList"/>
    <dgm:cxn modelId="{439D4F70-C96E-4F5C-8AF7-94073B247DA3}" type="presParOf" srcId="{5454DF1E-2C3B-43ED-9E0D-EF289D9893D9}" destId="{FF0B4FE9-8A6C-4B25-8D96-691678750F2D}" srcOrd="6" destOrd="0" presId="urn:microsoft.com/office/officeart/2008/layout/LinedList"/>
    <dgm:cxn modelId="{E5566119-918C-4784-BCD7-FDDB1A1816DF}" type="presParOf" srcId="{5454DF1E-2C3B-43ED-9E0D-EF289D9893D9}" destId="{A612D35E-8E2E-4780-B011-96FC5140C238}" srcOrd="7" destOrd="0" presId="urn:microsoft.com/office/officeart/2008/layout/LinedList"/>
    <dgm:cxn modelId="{AB963030-CB7C-4693-AE52-1A9C412CD635}" type="presParOf" srcId="{A612D35E-8E2E-4780-B011-96FC5140C238}" destId="{DE1B5114-21EE-4195-BFC4-0EC29360A370}" srcOrd="0" destOrd="0" presId="urn:microsoft.com/office/officeart/2008/layout/LinedList"/>
    <dgm:cxn modelId="{FC5CECC2-B2D3-4850-A5E7-8212C0D17401}" type="presParOf" srcId="{A612D35E-8E2E-4780-B011-96FC5140C238}" destId="{6D4AAA19-EE01-4BB3-83AD-8E8599E55C8D}" srcOrd="1" destOrd="0" presId="urn:microsoft.com/office/officeart/2008/layout/LinedList"/>
    <dgm:cxn modelId="{CEA872E1-125A-49E4-8DE5-6A97B438542F}" type="presParOf" srcId="{5454DF1E-2C3B-43ED-9E0D-EF289D9893D9}" destId="{D3BBE71C-896C-4BF1-BF4E-FB72D569BA56}" srcOrd="8" destOrd="0" presId="urn:microsoft.com/office/officeart/2008/layout/LinedList"/>
    <dgm:cxn modelId="{2A2D5C22-E2D9-4C02-AF7A-495077696FF5}" type="presParOf" srcId="{5454DF1E-2C3B-43ED-9E0D-EF289D9893D9}" destId="{B4D60AD3-823F-4722-88AC-6F682721A5F7}" srcOrd="9" destOrd="0" presId="urn:microsoft.com/office/officeart/2008/layout/LinedList"/>
    <dgm:cxn modelId="{DA37D071-26DE-4653-ABE9-24E96D231492}" type="presParOf" srcId="{B4D60AD3-823F-4722-88AC-6F682721A5F7}" destId="{303157A2-A24E-4CF8-BB5E-CE15E76603B5}" srcOrd="0" destOrd="0" presId="urn:microsoft.com/office/officeart/2008/layout/LinedList"/>
    <dgm:cxn modelId="{2C96B253-7CC1-48B0-AE5C-94B5627BF2CC}" type="presParOf" srcId="{B4D60AD3-823F-4722-88AC-6F682721A5F7}" destId="{C2895A40-26BD-4189-88FA-45DD737F592C}" srcOrd="1" destOrd="0" presId="urn:microsoft.com/office/officeart/2008/layout/LinedList"/>
    <dgm:cxn modelId="{F9B26460-7152-44ED-AC3F-DC6830BA17BC}" type="presParOf" srcId="{5454DF1E-2C3B-43ED-9E0D-EF289D9893D9}" destId="{ABC69D47-38C3-488B-A2BF-6D110D59CD81}" srcOrd="10" destOrd="0" presId="urn:microsoft.com/office/officeart/2008/layout/LinedList"/>
    <dgm:cxn modelId="{ED3E54BC-BF77-46D3-B0A1-F475A9EC0E24}" type="presParOf" srcId="{5454DF1E-2C3B-43ED-9E0D-EF289D9893D9}" destId="{B93E9662-11EB-46C0-A895-D0743215B0E0}" srcOrd="11" destOrd="0" presId="urn:microsoft.com/office/officeart/2008/layout/LinedList"/>
    <dgm:cxn modelId="{6E84ECCA-3A48-475B-A80A-8F033066297D}" type="presParOf" srcId="{B93E9662-11EB-46C0-A895-D0743215B0E0}" destId="{4FFE29E2-9946-47C0-88D3-8EDDE0667CE7}" srcOrd="0" destOrd="0" presId="urn:microsoft.com/office/officeart/2008/layout/LinedList"/>
    <dgm:cxn modelId="{16E5BF89-9A2C-49B1-9680-F8EB36C4DB1E}" type="presParOf" srcId="{B93E9662-11EB-46C0-A895-D0743215B0E0}" destId="{7D99394E-A4CF-47C2-9A81-CB1F965D6A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8618E2-F2DC-4409-B1A7-7EF6B128C1C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35CB8D4-1250-436A-83A4-31E974B659E5}">
      <dgm:prSet phldrT="[Text]" phldr="1" custT="1"/>
      <dgm:spPr/>
      <dgm:t>
        <a:bodyPr/>
        <a:lstStyle/>
        <a:p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CC789E17-AAF7-4B49-8E98-41996E7F66B5}" type="parTrans" cxnId="{916415E6-FC02-46ED-808A-D68E80E7A2C1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797796DC-A139-41A4-A735-C1BA933B61B4}" type="sibTrans" cxnId="{916415E6-FC02-46ED-808A-D68E80E7A2C1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1235DCF7-77C6-45DB-9004-5147F382761D}">
      <dgm:prSet phldrT="[Text]" custT="1"/>
      <dgm:spPr/>
      <dgm:t>
        <a:bodyPr/>
        <a:lstStyle/>
        <a:p>
          <a:pPr>
            <a:buClr>
              <a:srgbClr val="0B5394"/>
            </a:buClr>
            <a:buFont typeface="Arial" panose="020B0604020202020204" pitchFamily="34" charset="0"/>
            <a:buChar char="•"/>
          </a:pPr>
          <a:r>
            <a:rPr lang="en-US" sz="1800" b="0" i="0">
              <a:effectLst/>
              <a:latin typeface="Pangolin" panose="020B0604020202020204" charset="0"/>
            </a:rPr>
            <a:t>General overview or summary of the company and the role</a:t>
          </a:r>
          <a:endParaRPr lang="en-GB" sz="1800" dirty="0">
            <a:latin typeface="Nunito" pitchFamily="2" charset="0"/>
          </a:endParaRPr>
        </a:p>
      </dgm:t>
    </dgm:pt>
    <dgm:pt modelId="{C54FAAA9-1EBA-47A7-867F-33F442D3F3C7}" type="parTrans" cxnId="{1CD45549-F1A7-44E9-987A-B6ED631FB392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05518D53-8614-47F4-AB9C-E168559CE2E1}" type="sibTrans" cxnId="{1CD45549-F1A7-44E9-987A-B6ED631FB392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A5E1C742-724E-4A32-A394-61D1261255EF}">
      <dgm:prSet phldrT="[Text]" phldr="1" custT="1"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FCC2E817-45EA-49C4-8065-55FC19CA30B4}" type="parTrans" cxnId="{31DB36DA-5194-446A-8464-9105F3942BF7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23B4D4ED-1ACD-4953-B9C5-6B1D13F21C4A}" type="sibTrans" cxnId="{31DB36DA-5194-446A-8464-9105F3942BF7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E2929C4D-376E-4C25-9A43-172B35496AC6}">
      <dgm:prSet phldrT="[Text]" custT="1"/>
      <dgm:spPr/>
      <dgm:t>
        <a:bodyPr/>
        <a:lstStyle/>
        <a:p>
          <a:pPr>
            <a:buClr>
              <a:srgbClr val="0B5394"/>
            </a:buClr>
            <a:buFont typeface="Arial" panose="020B0604020202020204" pitchFamily="34" charset="0"/>
            <a:buChar char="•"/>
          </a:pPr>
          <a:r>
            <a:rPr lang="en-US" sz="1800" b="0" i="0">
              <a:effectLst/>
              <a:latin typeface="Pangolin" panose="020B0604020202020204" charset="0"/>
            </a:rPr>
            <a:t>Key responsibilities section, listing job duties</a:t>
          </a:r>
          <a:endParaRPr lang="en-GB" sz="1800" dirty="0">
            <a:latin typeface="Nunito" pitchFamily="2" charset="0"/>
          </a:endParaRPr>
        </a:p>
      </dgm:t>
    </dgm:pt>
    <dgm:pt modelId="{057542EA-0B47-433E-B350-DFC16936FA4A}" type="parTrans" cxnId="{3386E0B8-85DE-40A3-A783-61D1A421EAB9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FC2B59BD-4DA8-46AD-8DF1-46A31BBF5B3A}" type="sibTrans" cxnId="{3386E0B8-85DE-40A3-A783-61D1A421EAB9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F61A1C38-7633-48A8-81B1-FDA9E01F8D2B}">
      <dgm:prSet phldrT="[Text]" phldr="1" custT="1"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582DD1B0-9824-49C1-B131-9117FA122FC9}" type="parTrans" cxnId="{18538BEB-DD90-477A-BC43-3118FEB1CA13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4504D9DC-5A72-4A56-AEF5-EEFF40DE89E7}" type="sibTrans" cxnId="{18538BEB-DD90-477A-BC43-3118FEB1CA13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9BBFCB4E-4F1C-4950-A7DB-AC2D6DA57934}">
      <dgm:prSet phldrT="[Text]" custT="1"/>
      <dgm:spPr/>
      <dgm:t>
        <a:bodyPr/>
        <a:lstStyle/>
        <a:p>
          <a:pPr algn="just">
            <a:buClr>
              <a:srgbClr val="0B5394"/>
            </a:buClr>
            <a:buFont typeface="Arial" panose="020B0604020202020204" pitchFamily="34" charset="0"/>
            <a:buChar char="•"/>
          </a:pPr>
          <a:r>
            <a:rPr lang="en-US" sz="1800" b="0" i="0">
              <a:effectLst/>
              <a:latin typeface="Pangolin" panose="020B0604020202020204" charset="0"/>
            </a:rPr>
            <a:t>Qualifications section, which includes educational requirements, certifications, years of experience and other skills</a:t>
          </a:r>
          <a:endParaRPr lang="en-GB" sz="1800" dirty="0">
            <a:latin typeface="Nunito" pitchFamily="2" charset="0"/>
          </a:endParaRPr>
        </a:p>
      </dgm:t>
    </dgm:pt>
    <dgm:pt modelId="{2BFF1F49-9688-43D5-AF7F-F33F17BBDF24}" type="parTrans" cxnId="{46D8452A-2CBF-4BF5-964D-0DA259896AB4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61C03D53-6D58-4F49-B56C-E477FB58CBBB}" type="sibTrans" cxnId="{46D8452A-2CBF-4BF5-964D-0DA259896AB4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53299ABE-6292-47EB-845E-1D0CCFA7BF41}" type="pres">
      <dgm:prSet presAssocID="{868618E2-F2DC-4409-B1A7-7EF6B128C1C0}" presName="linearFlow" presStyleCnt="0">
        <dgm:presLayoutVars>
          <dgm:dir/>
          <dgm:animLvl val="lvl"/>
          <dgm:resizeHandles/>
        </dgm:presLayoutVars>
      </dgm:prSet>
      <dgm:spPr/>
    </dgm:pt>
    <dgm:pt modelId="{DB38B9E9-CD3C-4466-806A-ED7007B7F003}" type="pres">
      <dgm:prSet presAssocID="{C35CB8D4-1250-436A-83A4-31E974B659E5}" presName="compositeNode" presStyleCnt="0">
        <dgm:presLayoutVars>
          <dgm:bulletEnabled val="1"/>
        </dgm:presLayoutVars>
      </dgm:prSet>
      <dgm:spPr/>
    </dgm:pt>
    <dgm:pt modelId="{33B3F6EC-48D2-4734-879D-F685CFD39538}" type="pres">
      <dgm:prSet presAssocID="{C35CB8D4-1250-436A-83A4-31E974B659E5}" presName="image" presStyleLbl="fgImgPlace1" presStyleIdx="0" presStyleCnt="3" custLinFactNeighborX="1213"/>
      <dgm:spPr/>
    </dgm:pt>
    <dgm:pt modelId="{0550BD1D-FDEB-4268-8BF6-421C235A6AEA}" type="pres">
      <dgm:prSet presAssocID="{C35CB8D4-1250-436A-83A4-31E974B659E5}" presName="childNode" presStyleLbl="node1" presStyleIdx="0" presStyleCnt="3" custLinFactNeighborY="217">
        <dgm:presLayoutVars>
          <dgm:bulletEnabled val="1"/>
        </dgm:presLayoutVars>
      </dgm:prSet>
      <dgm:spPr/>
    </dgm:pt>
    <dgm:pt modelId="{F42F4D71-D39B-4A39-838C-C24D44403D14}" type="pres">
      <dgm:prSet presAssocID="{C35CB8D4-1250-436A-83A4-31E974B659E5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7AC7DABC-B093-41D9-A832-6D433FD08D05}" type="pres">
      <dgm:prSet presAssocID="{797796DC-A139-41A4-A735-C1BA933B61B4}" presName="sibTrans" presStyleCnt="0"/>
      <dgm:spPr/>
    </dgm:pt>
    <dgm:pt modelId="{E73F68B1-5E0F-48EF-B167-E71479077135}" type="pres">
      <dgm:prSet presAssocID="{A5E1C742-724E-4A32-A394-61D1261255EF}" presName="compositeNode" presStyleCnt="0">
        <dgm:presLayoutVars>
          <dgm:bulletEnabled val="1"/>
        </dgm:presLayoutVars>
      </dgm:prSet>
      <dgm:spPr/>
    </dgm:pt>
    <dgm:pt modelId="{E94C4773-7E99-47CD-BA91-E8A825718DD4}" type="pres">
      <dgm:prSet presAssocID="{A5E1C742-724E-4A32-A394-61D1261255EF}" presName="image" presStyleLbl="fgImgPlace1" presStyleIdx="1" presStyleCnt="3"/>
      <dgm:spPr/>
    </dgm:pt>
    <dgm:pt modelId="{38EFC7D6-92E3-4F6C-870E-9A920A41E302}" type="pres">
      <dgm:prSet presAssocID="{A5E1C742-724E-4A32-A394-61D1261255EF}" presName="childNode" presStyleLbl="node1" presStyleIdx="1" presStyleCnt="3">
        <dgm:presLayoutVars>
          <dgm:bulletEnabled val="1"/>
        </dgm:presLayoutVars>
      </dgm:prSet>
      <dgm:spPr/>
    </dgm:pt>
    <dgm:pt modelId="{35228D2D-EE06-4339-BA07-BD902833F4E0}" type="pres">
      <dgm:prSet presAssocID="{A5E1C742-724E-4A32-A394-61D1261255E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45AF970-23B0-420B-BF20-E5D3D14D81FD}" type="pres">
      <dgm:prSet presAssocID="{23B4D4ED-1ACD-4953-B9C5-6B1D13F21C4A}" presName="sibTrans" presStyleCnt="0"/>
      <dgm:spPr/>
    </dgm:pt>
    <dgm:pt modelId="{7CCE3EE4-1A6A-42C6-B18A-C5906D8C2F88}" type="pres">
      <dgm:prSet presAssocID="{F61A1C38-7633-48A8-81B1-FDA9E01F8D2B}" presName="compositeNode" presStyleCnt="0">
        <dgm:presLayoutVars>
          <dgm:bulletEnabled val="1"/>
        </dgm:presLayoutVars>
      </dgm:prSet>
      <dgm:spPr/>
    </dgm:pt>
    <dgm:pt modelId="{AAB8DFEC-05E8-403A-BD73-A653691BE6D5}" type="pres">
      <dgm:prSet presAssocID="{F61A1C38-7633-48A8-81B1-FDA9E01F8D2B}" presName="image" presStyleLbl="fgImgPlace1" presStyleIdx="2" presStyleCnt="3"/>
      <dgm:spPr/>
    </dgm:pt>
    <dgm:pt modelId="{DC145EFC-8C4C-4EA1-91D0-26BB93360A2D}" type="pres">
      <dgm:prSet presAssocID="{F61A1C38-7633-48A8-81B1-FDA9E01F8D2B}" presName="childNode" presStyleLbl="node1" presStyleIdx="2" presStyleCnt="3">
        <dgm:presLayoutVars>
          <dgm:bulletEnabled val="1"/>
        </dgm:presLayoutVars>
      </dgm:prSet>
      <dgm:spPr/>
    </dgm:pt>
    <dgm:pt modelId="{FBE4B023-2072-49A6-B83B-1A8F9683AA16}" type="pres">
      <dgm:prSet presAssocID="{F61A1C38-7633-48A8-81B1-FDA9E01F8D2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AB401C05-AE7C-476C-A523-DA76E2E8E807}" type="presOf" srcId="{1235DCF7-77C6-45DB-9004-5147F382761D}" destId="{0550BD1D-FDEB-4268-8BF6-421C235A6AEA}" srcOrd="0" destOrd="0" presId="urn:microsoft.com/office/officeart/2005/8/layout/hList2"/>
    <dgm:cxn modelId="{680B7D17-1E37-44A4-93A2-0C6BCC2FA5DB}" type="presOf" srcId="{9BBFCB4E-4F1C-4950-A7DB-AC2D6DA57934}" destId="{DC145EFC-8C4C-4EA1-91D0-26BB93360A2D}" srcOrd="0" destOrd="0" presId="urn:microsoft.com/office/officeart/2005/8/layout/hList2"/>
    <dgm:cxn modelId="{46D8452A-2CBF-4BF5-964D-0DA259896AB4}" srcId="{F61A1C38-7633-48A8-81B1-FDA9E01F8D2B}" destId="{9BBFCB4E-4F1C-4950-A7DB-AC2D6DA57934}" srcOrd="0" destOrd="0" parTransId="{2BFF1F49-9688-43D5-AF7F-F33F17BBDF24}" sibTransId="{61C03D53-6D58-4F49-B56C-E477FB58CBBB}"/>
    <dgm:cxn modelId="{1CD45549-F1A7-44E9-987A-B6ED631FB392}" srcId="{C35CB8D4-1250-436A-83A4-31E974B659E5}" destId="{1235DCF7-77C6-45DB-9004-5147F382761D}" srcOrd="0" destOrd="0" parTransId="{C54FAAA9-1EBA-47A7-867F-33F442D3F3C7}" sibTransId="{05518D53-8614-47F4-AB9C-E168559CE2E1}"/>
    <dgm:cxn modelId="{FA47F171-9F60-410A-9A14-8308F3E2811D}" type="presOf" srcId="{F61A1C38-7633-48A8-81B1-FDA9E01F8D2B}" destId="{FBE4B023-2072-49A6-B83B-1A8F9683AA16}" srcOrd="0" destOrd="0" presId="urn:microsoft.com/office/officeart/2005/8/layout/hList2"/>
    <dgm:cxn modelId="{F5EE0A57-98E6-4657-B00D-99380727D73D}" type="presOf" srcId="{E2929C4D-376E-4C25-9A43-172B35496AC6}" destId="{38EFC7D6-92E3-4F6C-870E-9A920A41E302}" srcOrd="0" destOrd="0" presId="urn:microsoft.com/office/officeart/2005/8/layout/hList2"/>
    <dgm:cxn modelId="{A41C7378-3255-4958-A1B4-D370A242D33F}" type="presOf" srcId="{A5E1C742-724E-4A32-A394-61D1261255EF}" destId="{35228D2D-EE06-4339-BA07-BD902833F4E0}" srcOrd="0" destOrd="0" presId="urn:microsoft.com/office/officeart/2005/8/layout/hList2"/>
    <dgm:cxn modelId="{0B794A9E-CB24-402D-B958-DB55EA261481}" type="presOf" srcId="{C35CB8D4-1250-436A-83A4-31E974B659E5}" destId="{F42F4D71-D39B-4A39-838C-C24D44403D14}" srcOrd="0" destOrd="0" presId="urn:microsoft.com/office/officeart/2005/8/layout/hList2"/>
    <dgm:cxn modelId="{3386E0B8-85DE-40A3-A783-61D1A421EAB9}" srcId="{A5E1C742-724E-4A32-A394-61D1261255EF}" destId="{E2929C4D-376E-4C25-9A43-172B35496AC6}" srcOrd="0" destOrd="0" parTransId="{057542EA-0B47-433E-B350-DFC16936FA4A}" sibTransId="{FC2B59BD-4DA8-46AD-8DF1-46A31BBF5B3A}"/>
    <dgm:cxn modelId="{31DB36DA-5194-446A-8464-9105F3942BF7}" srcId="{868618E2-F2DC-4409-B1A7-7EF6B128C1C0}" destId="{A5E1C742-724E-4A32-A394-61D1261255EF}" srcOrd="1" destOrd="0" parTransId="{FCC2E817-45EA-49C4-8065-55FC19CA30B4}" sibTransId="{23B4D4ED-1ACD-4953-B9C5-6B1D13F21C4A}"/>
    <dgm:cxn modelId="{916415E6-FC02-46ED-808A-D68E80E7A2C1}" srcId="{868618E2-F2DC-4409-B1A7-7EF6B128C1C0}" destId="{C35CB8D4-1250-436A-83A4-31E974B659E5}" srcOrd="0" destOrd="0" parTransId="{CC789E17-AAF7-4B49-8E98-41996E7F66B5}" sibTransId="{797796DC-A139-41A4-A735-C1BA933B61B4}"/>
    <dgm:cxn modelId="{18538BEB-DD90-477A-BC43-3118FEB1CA13}" srcId="{868618E2-F2DC-4409-B1A7-7EF6B128C1C0}" destId="{F61A1C38-7633-48A8-81B1-FDA9E01F8D2B}" srcOrd="2" destOrd="0" parTransId="{582DD1B0-9824-49C1-B131-9117FA122FC9}" sibTransId="{4504D9DC-5A72-4A56-AEF5-EEFF40DE89E7}"/>
    <dgm:cxn modelId="{E6D197ED-BE12-41B0-B476-BA46225614A5}" type="presOf" srcId="{868618E2-F2DC-4409-B1A7-7EF6B128C1C0}" destId="{53299ABE-6292-47EB-845E-1D0CCFA7BF41}" srcOrd="0" destOrd="0" presId="urn:microsoft.com/office/officeart/2005/8/layout/hList2"/>
    <dgm:cxn modelId="{3884F226-8907-4ED8-A3C1-E722A6630239}" type="presParOf" srcId="{53299ABE-6292-47EB-845E-1D0CCFA7BF41}" destId="{DB38B9E9-CD3C-4466-806A-ED7007B7F003}" srcOrd="0" destOrd="0" presId="urn:microsoft.com/office/officeart/2005/8/layout/hList2"/>
    <dgm:cxn modelId="{4A6CF050-3C70-40AB-A5B0-3914905F445D}" type="presParOf" srcId="{DB38B9E9-CD3C-4466-806A-ED7007B7F003}" destId="{33B3F6EC-48D2-4734-879D-F685CFD39538}" srcOrd="0" destOrd="0" presId="urn:microsoft.com/office/officeart/2005/8/layout/hList2"/>
    <dgm:cxn modelId="{8B110922-10E5-4F73-8828-F328B7C7005C}" type="presParOf" srcId="{DB38B9E9-CD3C-4466-806A-ED7007B7F003}" destId="{0550BD1D-FDEB-4268-8BF6-421C235A6AEA}" srcOrd="1" destOrd="0" presId="urn:microsoft.com/office/officeart/2005/8/layout/hList2"/>
    <dgm:cxn modelId="{FBE8ADA3-9615-4D51-B424-8419BFE39E17}" type="presParOf" srcId="{DB38B9E9-CD3C-4466-806A-ED7007B7F003}" destId="{F42F4D71-D39B-4A39-838C-C24D44403D14}" srcOrd="2" destOrd="0" presId="urn:microsoft.com/office/officeart/2005/8/layout/hList2"/>
    <dgm:cxn modelId="{CDF1573E-E1AE-42A0-BD4D-D3564B09ED9A}" type="presParOf" srcId="{53299ABE-6292-47EB-845E-1D0CCFA7BF41}" destId="{7AC7DABC-B093-41D9-A832-6D433FD08D05}" srcOrd="1" destOrd="0" presId="urn:microsoft.com/office/officeart/2005/8/layout/hList2"/>
    <dgm:cxn modelId="{57A381C0-5094-4A9C-A202-993374FDF8A2}" type="presParOf" srcId="{53299ABE-6292-47EB-845E-1D0CCFA7BF41}" destId="{E73F68B1-5E0F-48EF-B167-E71479077135}" srcOrd="2" destOrd="0" presId="urn:microsoft.com/office/officeart/2005/8/layout/hList2"/>
    <dgm:cxn modelId="{18FA4D53-C378-47F1-B9C8-EA4D86F8C4EC}" type="presParOf" srcId="{E73F68B1-5E0F-48EF-B167-E71479077135}" destId="{E94C4773-7E99-47CD-BA91-E8A825718DD4}" srcOrd="0" destOrd="0" presId="urn:microsoft.com/office/officeart/2005/8/layout/hList2"/>
    <dgm:cxn modelId="{E1454B07-2B20-48F6-A52C-67CE3A542D20}" type="presParOf" srcId="{E73F68B1-5E0F-48EF-B167-E71479077135}" destId="{38EFC7D6-92E3-4F6C-870E-9A920A41E302}" srcOrd="1" destOrd="0" presId="urn:microsoft.com/office/officeart/2005/8/layout/hList2"/>
    <dgm:cxn modelId="{AD360895-3293-4017-823D-C6A1C527686E}" type="presParOf" srcId="{E73F68B1-5E0F-48EF-B167-E71479077135}" destId="{35228D2D-EE06-4339-BA07-BD902833F4E0}" srcOrd="2" destOrd="0" presId="urn:microsoft.com/office/officeart/2005/8/layout/hList2"/>
    <dgm:cxn modelId="{F6D0725F-C055-466C-BF09-A92F60038A0F}" type="presParOf" srcId="{53299ABE-6292-47EB-845E-1D0CCFA7BF41}" destId="{345AF970-23B0-420B-BF20-E5D3D14D81FD}" srcOrd="3" destOrd="0" presId="urn:microsoft.com/office/officeart/2005/8/layout/hList2"/>
    <dgm:cxn modelId="{47C0A3FB-1751-4F6B-8481-BF5EDE105D8A}" type="presParOf" srcId="{53299ABE-6292-47EB-845E-1D0CCFA7BF41}" destId="{7CCE3EE4-1A6A-42C6-B18A-C5906D8C2F88}" srcOrd="4" destOrd="0" presId="urn:microsoft.com/office/officeart/2005/8/layout/hList2"/>
    <dgm:cxn modelId="{C0D1E5EC-37B0-4A71-B728-7600B44DB3DA}" type="presParOf" srcId="{7CCE3EE4-1A6A-42C6-B18A-C5906D8C2F88}" destId="{AAB8DFEC-05E8-403A-BD73-A653691BE6D5}" srcOrd="0" destOrd="0" presId="urn:microsoft.com/office/officeart/2005/8/layout/hList2"/>
    <dgm:cxn modelId="{103A7B6D-60F5-4BF0-8497-FD24C79DACFF}" type="presParOf" srcId="{7CCE3EE4-1A6A-42C6-B18A-C5906D8C2F88}" destId="{DC145EFC-8C4C-4EA1-91D0-26BB93360A2D}" srcOrd="1" destOrd="0" presId="urn:microsoft.com/office/officeart/2005/8/layout/hList2"/>
    <dgm:cxn modelId="{0D4EE28B-4BA1-48BC-AA2E-5E4EC41E5EF9}" type="presParOf" srcId="{7CCE3EE4-1A6A-42C6-B18A-C5906D8C2F88}" destId="{FBE4B023-2072-49A6-B83B-1A8F9683AA1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D89689-75F8-4835-AF69-80411C16AAF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6A6B47-4147-4FB8-9E66-2A3A855AE30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Don’t let excitement get in the way</a:t>
          </a:r>
          <a:endParaRPr lang="en-GB" sz="1800" dirty="0">
            <a:latin typeface="Nunito" pitchFamily="2" charset="0"/>
          </a:endParaRPr>
        </a:p>
      </dgm:t>
    </dgm:pt>
    <dgm:pt modelId="{C24BB781-4627-4819-ABD1-C73632820270}" type="parTrans" cxnId="{4E9DA96C-3FF3-4DF8-8975-479F167492B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708B1F7-7CFB-4F07-9C7E-42E049A39FF8}" type="sibTrans" cxnId="{4E9DA96C-3FF3-4DF8-8975-479F167492B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BF53572-AF7A-4303-A757-50EEF0C31034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Look for clues in the company values</a:t>
          </a:r>
        </a:p>
      </dgm:t>
    </dgm:pt>
    <dgm:pt modelId="{BE7E70D2-8C51-4AE3-A87F-2F196A36D519}" type="parTrans" cxnId="{1A029482-34F0-4B47-8254-9AA2F867662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C5020D8-6625-42BB-8A29-27B26A6674DC}" type="sibTrans" cxnId="{1A029482-34F0-4B47-8254-9AA2F867662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46EE510-4DD8-43AE-B27E-D52FFC937C63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Pay attention to keywords and repeat phrases</a:t>
          </a:r>
        </a:p>
      </dgm:t>
    </dgm:pt>
    <dgm:pt modelId="{9A49D209-4B20-481B-A69C-A2B029E41637}" type="parTrans" cxnId="{05532D5E-9125-46AF-97C4-9F8A834C886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977595D-6396-4FE6-A1DA-D95336BF87FC}" type="sibTrans" cxnId="{05532D5E-9125-46AF-97C4-9F8A834C886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84B4BF3-4CCD-4DC8-8253-9C21A48DBBFE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Consider preferred method of communication</a:t>
          </a:r>
        </a:p>
      </dgm:t>
    </dgm:pt>
    <dgm:pt modelId="{5EB2519A-8712-47C9-806F-037475D16461}" type="parTrans" cxnId="{B0F6E63F-29D6-42B3-8D21-F79A8615804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2B7C32F-5ADE-466E-B1F5-9FAFFDB7B9FD}" type="sibTrans" cxnId="{B0F6E63F-29D6-42B3-8D21-F79A8615804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7B42677-95AE-4897-90AD-EAFE9DF53568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Don’t apply for jobs that ask for personal information</a:t>
          </a:r>
        </a:p>
      </dgm:t>
    </dgm:pt>
    <dgm:pt modelId="{7A45C3BB-86AA-4A55-BDDD-9AB051A45BF1}" type="parTrans" cxnId="{8EE11646-0B92-4018-8D08-2CE7386A4AF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FBBA9B08-199F-4658-B648-0E77CEA5EF23}" type="sibTrans" cxnId="{8EE11646-0B92-4018-8D08-2CE7386A4AF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760AAFA-289A-49F0-A72F-3D57B00E4D31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See if there is room for growth and improvement </a:t>
          </a:r>
        </a:p>
      </dgm:t>
    </dgm:pt>
    <dgm:pt modelId="{A687A758-B1DC-4E03-9286-FBCC23C75531}" type="parTrans" cxnId="{474C3D18-6B33-4BA0-BA78-ACC91BFD471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8FC8B22-CE88-4FF8-8108-3BA655CD78A2}" type="sibTrans" cxnId="{474C3D18-6B33-4BA0-BA78-ACC91BFD471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BBC6D89-1728-422A-9B4D-BF84A129DB3E}" type="pres">
      <dgm:prSet presAssocID="{C9D89689-75F8-4835-AF69-80411C16AAF5}" presName="linear" presStyleCnt="0">
        <dgm:presLayoutVars>
          <dgm:dir/>
          <dgm:animLvl val="lvl"/>
          <dgm:resizeHandles val="exact"/>
        </dgm:presLayoutVars>
      </dgm:prSet>
      <dgm:spPr/>
    </dgm:pt>
    <dgm:pt modelId="{1C10714B-BBE8-4EC9-9DF6-22E3334DDBD3}" type="pres">
      <dgm:prSet presAssocID="{8D6A6B47-4147-4FB8-9E66-2A3A855AE30B}" presName="parentLin" presStyleCnt="0"/>
      <dgm:spPr/>
    </dgm:pt>
    <dgm:pt modelId="{EC2BADBF-551E-4B32-AEC4-66F9829BBC02}" type="pres">
      <dgm:prSet presAssocID="{8D6A6B47-4147-4FB8-9E66-2A3A855AE30B}" presName="parentLeftMargin" presStyleLbl="node1" presStyleIdx="0" presStyleCnt="6"/>
      <dgm:spPr/>
    </dgm:pt>
    <dgm:pt modelId="{341AF402-23F0-42CE-9AB2-25DEADB26B12}" type="pres">
      <dgm:prSet presAssocID="{8D6A6B47-4147-4FB8-9E66-2A3A855AE30B}" presName="parentText" presStyleLbl="node1" presStyleIdx="0" presStyleCnt="6" custScaleX="105364">
        <dgm:presLayoutVars>
          <dgm:chMax val="0"/>
          <dgm:bulletEnabled val="1"/>
        </dgm:presLayoutVars>
      </dgm:prSet>
      <dgm:spPr/>
    </dgm:pt>
    <dgm:pt modelId="{CE0E66D7-E35D-4BC6-8E66-9D030502585A}" type="pres">
      <dgm:prSet presAssocID="{8D6A6B47-4147-4FB8-9E66-2A3A855AE30B}" presName="negativeSpace" presStyleCnt="0"/>
      <dgm:spPr/>
    </dgm:pt>
    <dgm:pt modelId="{AA5AFA5A-098D-43F2-B869-842B76423A2A}" type="pres">
      <dgm:prSet presAssocID="{8D6A6B47-4147-4FB8-9E66-2A3A855AE30B}" presName="childText" presStyleLbl="conFgAcc1" presStyleIdx="0" presStyleCnt="6">
        <dgm:presLayoutVars>
          <dgm:bulletEnabled val="1"/>
        </dgm:presLayoutVars>
      </dgm:prSet>
      <dgm:spPr/>
    </dgm:pt>
    <dgm:pt modelId="{4FA617FC-9D0F-444B-87E8-9451836674FF}" type="pres">
      <dgm:prSet presAssocID="{5708B1F7-7CFB-4F07-9C7E-42E049A39FF8}" presName="spaceBetweenRectangles" presStyleCnt="0"/>
      <dgm:spPr/>
    </dgm:pt>
    <dgm:pt modelId="{E397A6C5-C2C9-41F4-BD44-9F64976DB8E0}" type="pres">
      <dgm:prSet presAssocID="{EBF53572-AF7A-4303-A757-50EEF0C31034}" presName="parentLin" presStyleCnt="0"/>
      <dgm:spPr/>
    </dgm:pt>
    <dgm:pt modelId="{6CF4AFC7-41F4-4E8A-95B4-9619514BB06A}" type="pres">
      <dgm:prSet presAssocID="{EBF53572-AF7A-4303-A757-50EEF0C31034}" presName="parentLeftMargin" presStyleLbl="node1" presStyleIdx="0" presStyleCnt="6"/>
      <dgm:spPr/>
    </dgm:pt>
    <dgm:pt modelId="{26489E4A-9A14-4AE9-9EC3-DF18D9C5DB7A}" type="pres">
      <dgm:prSet presAssocID="{EBF53572-AF7A-4303-A757-50EEF0C31034}" presName="parentText" presStyleLbl="node1" presStyleIdx="1" presStyleCnt="6" custScaleX="107323">
        <dgm:presLayoutVars>
          <dgm:chMax val="0"/>
          <dgm:bulletEnabled val="1"/>
        </dgm:presLayoutVars>
      </dgm:prSet>
      <dgm:spPr/>
    </dgm:pt>
    <dgm:pt modelId="{30D18133-7FE1-4FF9-9955-71DF914723CE}" type="pres">
      <dgm:prSet presAssocID="{EBF53572-AF7A-4303-A757-50EEF0C31034}" presName="negativeSpace" presStyleCnt="0"/>
      <dgm:spPr/>
    </dgm:pt>
    <dgm:pt modelId="{0651C061-F01C-45CA-A802-D8D8E1362B3E}" type="pres">
      <dgm:prSet presAssocID="{EBF53572-AF7A-4303-A757-50EEF0C31034}" presName="childText" presStyleLbl="conFgAcc1" presStyleIdx="1" presStyleCnt="6">
        <dgm:presLayoutVars>
          <dgm:bulletEnabled val="1"/>
        </dgm:presLayoutVars>
      </dgm:prSet>
      <dgm:spPr/>
    </dgm:pt>
    <dgm:pt modelId="{205772E0-E38B-41A3-ACFF-D8CBBA07A9F1}" type="pres">
      <dgm:prSet presAssocID="{AC5020D8-6625-42BB-8A29-27B26A6674DC}" presName="spaceBetweenRectangles" presStyleCnt="0"/>
      <dgm:spPr/>
    </dgm:pt>
    <dgm:pt modelId="{C97760D0-BCF2-406C-A9A0-66C7AD71F84C}" type="pres">
      <dgm:prSet presAssocID="{346EE510-4DD8-43AE-B27E-D52FFC937C63}" presName="parentLin" presStyleCnt="0"/>
      <dgm:spPr/>
    </dgm:pt>
    <dgm:pt modelId="{C61F2ED8-2600-49F4-8F1C-4D00AB8601A6}" type="pres">
      <dgm:prSet presAssocID="{346EE510-4DD8-43AE-B27E-D52FFC937C63}" presName="parentLeftMargin" presStyleLbl="node1" presStyleIdx="1" presStyleCnt="6"/>
      <dgm:spPr/>
    </dgm:pt>
    <dgm:pt modelId="{378CE2F0-5A19-4FCD-AC82-B16F564E697D}" type="pres">
      <dgm:prSet presAssocID="{346EE510-4DD8-43AE-B27E-D52FFC937C63}" presName="parentText" presStyleLbl="node1" presStyleIdx="2" presStyleCnt="6" custScaleX="110374">
        <dgm:presLayoutVars>
          <dgm:chMax val="0"/>
          <dgm:bulletEnabled val="1"/>
        </dgm:presLayoutVars>
      </dgm:prSet>
      <dgm:spPr/>
    </dgm:pt>
    <dgm:pt modelId="{6CD7ECD1-3CED-49B0-ACFE-E1121CD147FE}" type="pres">
      <dgm:prSet presAssocID="{346EE510-4DD8-43AE-B27E-D52FFC937C63}" presName="negativeSpace" presStyleCnt="0"/>
      <dgm:spPr/>
    </dgm:pt>
    <dgm:pt modelId="{633A7A97-6C9B-44BA-B1CC-19110624056C}" type="pres">
      <dgm:prSet presAssocID="{346EE510-4DD8-43AE-B27E-D52FFC937C63}" presName="childText" presStyleLbl="conFgAcc1" presStyleIdx="2" presStyleCnt="6">
        <dgm:presLayoutVars>
          <dgm:bulletEnabled val="1"/>
        </dgm:presLayoutVars>
      </dgm:prSet>
      <dgm:spPr/>
    </dgm:pt>
    <dgm:pt modelId="{92E897CE-A19E-459A-BFD6-2C079357AAE2}" type="pres">
      <dgm:prSet presAssocID="{5977595D-6396-4FE6-A1DA-D95336BF87FC}" presName="spaceBetweenRectangles" presStyleCnt="0"/>
      <dgm:spPr/>
    </dgm:pt>
    <dgm:pt modelId="{7A5F4B86-063C-4B95-A672-C5ECB246130B}" type="pres">
      <dgm:prSet presAssocID="{E84B4BF3-4CCD-4DC8-8253-9C21A48DBBFE}" presName="parentLin" presStyleCnt="0"/>
      <dgm:spPr/>
    </dgm:pt>
    <dgm:pt modelId="{8FBE2233-BC15-4DEE-B2C6-DDD3F4092251}" type="pres">
      <dgm:prSet presAssocID="{E84B4BF3-4CCD-4DC8-8253-9C21A48DBBFE}" presName="parentLeftMargin" presStyleLbl="node1" presStyleIdx="2" presStyleCnt="6"/>
      <dgm:spPr/>
    </dgm:pt>
    <dgm:pt modelId="{AA0530D6-0529-49C5-AE15-D8A415892E31}" type="pres">
      <dgm:prSet presAssocID="{E84B4BF3-4CCD-4DC8-8253-9C21A48DBBFE}" presName="parentText" presStyleLbl="node1" presStyleIdx="3" presStyleCnt="6" custScaleX="110020">
        <dgm:presLayoutVars>
          <dgm:chMax val="0"/>
          <dgm:bulletEnabled val="1"/>
        </dgm:presLayoutVars>
      </dgm:prSet>
      <dgm:spPr/>
    </dgm:pt>
    <dgm:pt modelId="{B5F7E7FD-8EEA-4F68-AFD9-70B9049426DB}" type="pres">
      <dgm:prSet presAssocID="{E84B4BF3-4CCD-4DC8-8253-9C21A48DBBFE}" presName="negativeSpace" presStyleCnt="0"/>
      <dgm:spPr/>
    </dgm:pt>
    <dgm:pt modelId="{382DCF87-B619-4BBC-A42D-C8D6C4680F63}" type="pres">
      <dgm:prSet presAssocID="{E84B4BF3-4CCD-4DC8-8253-9C21A48DBBFE}" presName="childText" presStyleLbl="conFgAcc1" presStyleIdx="3" presStyleCnt="6">
        <dgm:presLayoutVars>
          <dgm:bulletEnabled val="1"/>
        </dgm:presLayoutVars>
      </dgm:prSet>
      <dgm:spPr/>
    </dgm:pt>
    <dgm:pt modelId="{5CAB3041-0311-472A-AED8-49E5F650B7D3}" type="pres">
      <dgm:prSet presAssocID="{12B7C32F-5ADE-466E-B1F5-9FAFFDB7B9FD}" presName="spaceBetweenRectangles" presStyleCnt="0"/>
      <dgm:spPr/>
    </dgm:pt>
    <dgm:pt modelId="{1869A4D2-A51A-4B1C-B59F-4C8B6B7964B9}" type="pres">
      <dgm:prSet presAssocID="{77B42677-95AE-4897-90AD-EAFE9DF53568}" presName="parentLin" presStyleCnt="0"/>
      <dgm:spPr/>
    </dgm:pt>
    <dgm:pt modelId="{61C65F8E-17EE-450A-B54A-B18910D817C2}" type="pres">
      <dgm:prSet presAssocID="{77B42677-95AE-4897-90AD-EAFE9DF53568}" presName="parentLeftMargin" presStyleLbl="node1" presStyleIdx="3" presStyleCnt="6"/>
      <dgm:spPr/>
    </dgm:pt>
    <dgm:pt modelId="{B3F92326-0F65-4609-A18F-36D4D44C8FBA}" type="pres">
      <dgm:prSet presAssocID="{77B42677-95AE-4897-90AD-EAFE9DF53568}" presName="parentText" presStyleLbl="node1" presStyleIdx="4" presStyleCnt="6" custScaleX="109532" custLinFactNeighborX="3197" custLinFactNeighborY="5548">
        <dgm:presLayoutVars>
          <dgm:chMax val="0"/>
          <dgm:bulletEnabled val="1"/>
        </dgm:presLayoutVars>
      </dgm:prSet>
      <dgm:spPr/>
    </dgm:pt>
    <dgm:pt modelId="{85672474-C07C-4655-8F13-B41C7F570BC4}" type="pres">
      <dgm:prSet presAssocID="{77B42677-95AE-4897-90AD-EAFE9DF53568}" presName="negativeSpace" presStyleCnt="0"/>
      <dgm:spPr/>
    </dgm:pt>
    <dgm:pt modelId="{E5E3C53D-D931-4305-AEBE-E6A998CDF98B}" type="pres">
      <dgm:prSet presAssocID="{77B42677-95AE-4897-90AD-EAFE9DF53568}" presName="childText" presStyleLbl="conFgAcc1" presStyleIdx="4" presStyleCnt="6">
        <dgm:presLayoutVars>
          <dgm:bulletEnabled val="1"/>
        </dgm:presLayoutVars>
      </dgm:prSet>
      <dgm:spPr/>
    </dgm:pt>
    <dgm:pt modelId="{20282CAE-6F73-448F-B08F-0E4062C44F3B}" type="pres">
      <dgm:prSet presAssocID="{FBBA9B08-199F-4658-B648-0E77CEA5EF23}" presName="spaceBetweenRectangles" presStyleCnt="0"/>
      <dgm:spPr/>
    </dgm:pt>
    <dgm:pt modelId="{40C6D2EC-2DE7-4B60-880B-5E13C8560A20}" type="pres">
      <dgm:prSet presAssocID="{9760AAFA-289A-49F0-A72F-3D57B00E4D31}" presName="parentLin" presStyleCnt="0"/>
      <dgm:spPr/>
    </dgm:pt>
    <dgm:pt modelId="{1A29E739-F184-49F8-8EE4-9C4D442E27D3}" type="pres">
      <dgm:prSet presAssocID="{9760AAFA-289A-49F0-A72F-3D57B00E4D31}" presName="parentLeftMargin" presStyleLbl="node1" presStyleIdx="4" presStyleCnt="6"/>
      <dgm:spPr/>
    </dgm:pt>
    <dgm:pt modelId="{0867FE94-E591-449B-AC6D-DEFAD42EBE7F}" type="pres">
      <dgm:prSet presAssocID="{9760AAFA-289A-49F0-A72F-3D57B00E4D3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C16DEB0-BFA9-4021-B3AD-075F37BFB7F4}" type="pres">
      <dgm:prSet presAssocID="{9760AAFA-289A-49F0-A72F-3D57B00E4D31}" presName="negativeSpace" presStyleCnt="0"/>
      <dgm:spPr/>
    </dgm:pt>
    <dgm:pt modelId="{D39DDE65-B5AD-4EFF-AAC4-AD3B1359F76B}" type="pres">
      <dgm:prSet presAssocID="{9760AAFA-289A-49F0-A72F-3D57B00E4D3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D699A17-BB81-4E2D-A9E6-C2EFEDA0E41F}" type="presOf" srcId="{77B42677-95AE-4897-90AD-EAFE9DF53568}" destId="{61C65F8E-17EE-450A-B54A-B18910D817C2}" srcOrd="0" destOrd="0" presId="urn:microsoft.com/office/officeart/2005/8/layout/list1"/>
    <dgm:cxn modelId="{474C3D18-6B33-4BA0-BA78-ACC91BFD471B}" srcId="{C9D89689-75F8-4835-AF69-80411C16AAF5}" destId="{9760AAFA-289A-49F0-A72F-3D57B00E4D31}" srcOrd="5" destOrd="0" parTransId="{A687A758-B1DC-4E03-9286-FBCC23C75531}" sibTransId="{C8FC8B22-CE88-4FF8-8108-3BA655CD78A2}"/>
    <dgm:cxn modelId="{340F071B-530E-4704-8CC0-C048CB058EA3}" type="presOf" srcId="{C9D89689-75F8-4835-AF69-80411C16AAF5}" destId="{7BBC6D89-1728-422A-9B4D-BF84A129DB3E}" srcOrd="0" destOrd="0" presId="urn:microsoft.com/office/officeart/2005/8/layout/list1"/>
    <dgm:cxn modelId="{0F57E71B-F412-486F-965F-C596880BC35B}" type="presOf" srcId="{77B42677-95AE-4897-90AD-EAFE9DF53568}" destId="{B3F92326-0F65-4609-A18F-36D4D44C8FBA}" srcOrd="1" destOrd="0" presId="urn:microsoft.com/office/officeart/2005/8/layout/list1"/>
    <dgm:cxn modelId="{06F38A22-CE46-467E-86F1-4B402C40FE5A}" type="presOf" srcId="{9760AAFA-289A-49F0-A72F-3D57B00E4D31}" destId="{0867FE94-E591-449B-AC6D-DEFAD42EBE7F}" srcOrd="1" destOrd="0" presId="urn:microsoft.com/office/officeart/2005/8/layout/list1"/>
    <dgm:cxn modelId="{3ECE6A23-590C-4E8D-A58D-52AEC240E440}" type="presOf" srcId="{EBF53572-AF7A-4303-A757-50EEF0C31034}" destId="{26489E4A-9A14-4AE9-9EC3-DF18D9C5DB7A}" srcOrd="1" destOrd="0" presId="urn:microsoft.com/office/officeart/2005/8/layout/list1"/>
    <dgm:cxn modelId="{A7FBD529-D3E3-4DC2-A02B-0A994E238429}" type="presOf" srcId="{EBF53572-AF7A-4303-A757-50EEF0C31034}" destId="{6CF4AFC7-41F4-4E8A-95B4-9619514BB06A}" srcOrd="0" destOrd="0" presId="urn:microsoft.com/office/officeart/2005/8/layout/list1"/>
    <dgm:cxn modelId="{0BF96A2D-3B78-4350-B189-AC6A6FEF1157}" type="presOf" srcId="{8D6A6B47-4147-4FB8-9E66-2A3A855AE30B}" destId="{EC2BADBF-551E-4B32-AEC4-66F9829BBC02}" srcOrd="0" destOrd="0" presId="urn:microsoft.com/office/officeart/2005/8/layout/list1"/>
    <dgm:cxn modelId="{B0F6E63F-29D6-42B3-8D21-F79A86158041}" srcId="{C9D89689-75F8-4835-AF69-80411C16AAF5}" destId="{E84B4BF3-4CCD-4DC8-8253-9C21A48DBBFE}" srcOrd="3" destOrd="0" parTransId="{5EB2519A-8712-47C9-806F-037475D16461}" sibTransId="{12B7C32F-5ADE-466E-B1F5-9FAFFDB7B9FD}"/>
    <dgm:cxn modelId="{232F1D5D-B24D-4AD0-8A79-0FC2FFCE7C70}" type="presOf" srcId="{E84B4BF3-4CCD-4DC8-8253-9C21A48DBBFE}" destId="{8FBE2233-BC15-4DEE-B2C6-DDD3F4092251}" srcOrd="0" destOrd="0" presId="urn:microsoft.com/office/officeart/2005/8/layout/list1"/>
    <dgm:cxn modelId="{05532D5E-9125-46AF-97C4-9F8A834C886C}" srcId="{C9D89689-75F8-4835-AF69-80411C16AAF5}" destId="{346EE510-4DD8-43AE-B27E-D52FFC937C63}" srcOrd="2" destOrd="0" parTransId="{9A49D209-4B20-481B-A69C-A2B029E41637}" sibTransId="{5977595D-6396-4FE6-A1DA-D95336BF87FC}"/>
    <dgm:cxn modelId="{8EE11646-0B92-4018-8D08-2CE7386A4AFB}" srcId="{C9D89689-75F8-4835-AF69-80411C16AAF5}" destId="{77B42677-95AE-4897-90AD-EAFE9DF53568}" srcOrd="4" destOrd="0" parTransId="{7A45C3BB-86AA-4A55-BDDD-9AB051A45BF1}" sibTransId="{FBBA9B08-199F-4658-B648-0E77CEA5EF23}"/>
    <dgm:cxn modelId="{4E9DA96C-3FF3-4DF8-8975-479F167492BE}" srcId="{C9D89689-75F8-4835-AF69-80411C16AAF5}" destId="{8D6A6B47-4147-4FB8-9E66-2A3A855AE30B}" srcOrd="0" destOrd="0" parTransId="{C24BB781-4627-4819-ABD1-C73632820270}" sibTransId="{5708B1F7-7CFB-4F07-9C7E-42E049A39FF8}"/>
    <dgm:cxn modelId="{8AB70E71-C59B-462D-9FC6-B926CD18ABA8}" type="presOf" srcId="{E84B4BF3-4CCD-4DC8-8253-9C21A48DBBFE}" destId="{AA0530D6-0529-49C5-AE15-D8A415892E31}" srcOrd="1" destOrd="0" presId="urn:microsoft.com/office/officeart/2005/8/layout/list1"/>
    <dgm:cxn modelId="{73F69F7C-8716-40F0-862F-0DDDF00FFF3B}" type="presOf" srcId="{346EE510-4DD8-43AE-B27E-D52FFC937C63}" destId="{C61F2ED8-2600-49F4-8F1C-4D00AB8601A6}" srcOrd="0" destOrd="0" presId="urn:microsoft.com/office/officeart/2005/8/layout/list1"/>
    <dgm:cxn modelId="{1A029482-34F0-4B47-8254-9AA2F8676625}" srcId="{C9D89689-75F8-4835-AF69-80411C16AAF5}" destId="{EBF53572-AF7A-4303-A757-50EEF0C31034}" srcOrd="1" destOrd="0" parTransId="{BE7E70D2-8C51-4AE3-A87F-2F196A36D519}" sibTransId="{AC5020D8-6625-42BB-8A29-27B26A6674DC}"/>
    <dgm:cxn modelId="{90221792-E865-4ABF-9C1D-F4F93B866230}" type="presOf" srcId="{8D6A6B47-4147-4FB8-9E66-2A3A855AE30B}" destId="{341AF402-23F0-42CE-9AB2-25DEADB26B12}" srcOrd="1" destOrd="0" presId="urn:microsoft.com/office/officeart/2005/8/layout/list1"/>
    <dgm:cxn modelId="{BD54BEB6-2969-45C5-8EDD-142C58E4B636}" type="presOf" srcId="{9760AAFA-289A-49F0-A72F-3D57B00E4D31}" destId="{1A29E739-F184-49F8-8EE4-9C4D442E27D3}" srcOrd="0" destOrd="0" presId="urn:microsoft.com/office/officeart/2005/8/layout/list1"/>
    <dgm:cxn modelId="{FDB83DDD-D5A8-4048-844F-B3044722DE1E}" type="presOf" srcId="{346EE510-4DD8-43AE-B27E-D52FFC937C63}" destId="{378CE2F0-5A19-4FCD-AC82-B16F564E697D}" srcOrd="1" destOrd="0" presId="urn:microsoft.com/office/officeart/2005/8/layout/list1"/>
    <dgm:cxn modelId="{3C73E3BF-6785-4F9C-9A9A-BE4F2EC7FD51}" type="presParOf" srcId="{7BBC6D89-1728-422A-9B4D-BF84A129DB3E}" destId="{1C10714B-BBE8-4EC9-9DF6-22E3334DDBD3}" srcOrd="0" destOrd="0" presId="urn:microsoft.com/office/officeart/2005/8/layout/list1"/>
    <dgm:cxn modelId="{06BC1550-4C8B-417E-B8C1-ED7FAFC1E9DC}" type="presParOf" srcId="{1C10714B-BBE8-4EC9-9DF6-22E3334DDBD3}" destId="{EC2BADBF-551E-4B32-AEC4-66F9829BBC02}" srcOrd="0" destOrd="0" presId="urn:microsoft.com/office/officeart/2005/8/layout/list1"/>
    <dgm:cxn modelId="{F46536BD-3AF8-45F0-A50C-6DC9615E3AA0}" type="presParOf" srcId="{1C10714B-BBE8-4EC9-9DF6-22E3334DDBD3}" destId="{341AF402-23F0-42CE-9AB2-25DEADB26B12}" srcOrd="1" destOrd="0" presId="urn:microsoft.com/office/officeart/2005/8/layout/list1"/>
    <dgm:cxn modelId="{C3A88618-0C39-4511-91C8-F7AFC231DCB0}" type="presParOf" srcId="{7BBC6D89-1728-422A-9B4D-BF84A129DB3E}" destId="{CE0E66D7-E35D-4BC6-8E66-9D030502585A}" srcOrd="1" destOrd="0" presId="urn:microsoft.com/office/officeart/2005/8/layout/list1"/>
    <dgm:cxn modelId="{EA89634C-AA4E-41E6-90FD-A0D63B8F2967}" type="presParOf" srcId="{7BBC6D89-1728-422A-9B4D-BF84A129DB3E}" destId="{AA5AFA5A-098D-43F2-B869-842B76423A2A}" srcOrd="2" destOrd="0" presId="urn:microsoft.com/office/officeart/2005/8/layout/list1"/>
    <dgm:cxn modelId="{C3D35785-D7BE-4491-8324-38C88AAD01CA}" type="presParOf" srcId="{7BBC6D89-1728-422A-9B4D-BF84A129DB3E}" destId="{4FA617FC-9D0F-444B-87E8-9451836674FF}" srcOrd="3" destOrd="0" presId="urn:microsoft.com/office/officeart/2005/8/layout/list1"/>
    <dgm:cxn modelId="{C3D6E9F4-DF26-4F18-AFF1-F75CA4EE16AB}" type="presParOf" srcId="{7BBC6D89-1728-422A-9B4D-BF84A129DB3E}" destId="{E397A6C5-C2C9-41F4-BD44-9F64976DB8E0}" srcOrd="4" destOrd="0" presId="urn:microsoft.com/office/officeart/2005/8/layout/list1"/>
    <dgm:cxn modelId="{B37C0CA1-B65D-43FA-95F8-8BBBBB971E21}" type="presParOf" srcId="{E397A6C5-C2C9-41F4-BD44-9F64976DB8E0}" destId="{6CF4AFC7-41F4-4E8A-95B4-9619514BB06A}" srcOrd="0" destOrd="0" presId="urn:microsoft.com/office/officeart/2005/8/layout/list1"/>
    <dgm:cxn modelId="{0BA8E1A3-02E8-49E5-B77D-7434BBFE3AF1}" type="presParOf" srcId="{E397A6C5-C2C9-41F4-BD44-9F64976DB8E0}" destId="{26489E4A-9A14-4AE9-9EC3-DF18D9C5DB7A}" srcOrd="1" destOrd="0" presId="urn:microsoft.com/office/officeart/2005/8/layout/list1"/>
    <dgm:cxn modelId="{0F1B9DE5-6AC1-4022-9947-9820C839118B}" type="presParOf" srcId="{7BBC6D89-1728-422A-9B4D-BF84A129DB3E}" destId="{30D18133-7FE1-4FF9-9955-71DF914723CE}" srcOrd="5" destOrd="0" presId="urn:microsoft.com/office/officeart/2005/8/layout/list1"/>
    <dgm:cxn modelId="{D014A404-F074-4A42-8886-7674E8620689}" type="presParOf" srcId="{7BBC6D89-1728-422A-9B4D-BF84A129DB3E}" destId="{0651C061-F01C-45CA-A802-D8D8E1362B3E}" srcOrd="6" destOrd="0" presId="urn:microsoft.com/office/officeart/2005/8/layout/list1"/>
    <dgm:cxn modelId="{85B9C78A-590D-4908-8B3C-784BA2E04994}" type="presParOf" srcId="{7BBC6D89-1728-422A-9B4D-BF84A129DB3E}" destId="{205772E0-E38B-41A3-ACFF-D8CBBA07A9F1}" srcOrd="7" destOrd="0" presId="urn:microsoft.com/office/officeart/2005/8/layout/list1"/>
    <dgm:cxn modelId="{FAA4181B-9C35-43FE-8609-E0651537731D}" type="presParOf" srcId="{7BBC6D89-1728-422A-9B4D-BF84A129DB3E}" destId="{C97760D0-BCF2-406C-A9A0-66C7AD71F84C}" srcOrd="8" destOrd="0" presId="urn:microsoft.com/office/officeart/2005/8/layout/list1"/>
    <dgm:cxn modelId="{D03A54E1-EEE0-4EDC-B10D-26E0384DD602}" type="presParOf" srcId="{C97760D0-BCF2-406C-A9A0-66C7AD71F84C}" destId="{C61F2ED8-2600-49F4-8F1C-4D00AB8601A6}" srcOrd="0" destOrd="0" presId="urn:microsoft.com/office/officeart/2005/8/layout/list1"/>
    <dgm:cxn modelId="{BDC3889E-5628-44F8-9CD4-390578E72820}" type="presParOf" srcId="{C97760D0-BCF2-406C-A9A0-66C7AD71F84C}" destId="{378CE2F0-5A19-4FCD-AC82-B16F564E697D}" srcOrd="1" destOrd="0" presId="urn:microsoft.com/office/officeart/2005/8/layout/list1"/>
    <dgm:cxn modelId="{C1487737-17CF-4DD7-B22D-D5A79670103C}" type="presParOf" srcId="{7BBC6D89-1728-422A-9B4D-BF84A129DB3E}" destId="{6CD7ECD1-3CED-49B0-ACFE-E1121CD147FE}" srcOrd="9" destOrd="0" presId="urn:microsoft.com/office/officeart/2005/8/layout/list1"/>
    <dgm:cxn modelId="{FD386561-9A14-4B58-A6A7-801BDBD73D5B}" type="presParOf" srcId="{7BBC6D89-1728-422A-9B4D-BF84A129DB3E}" destId="{633A7A97-6C9B-44BA-B1CC-19110624056C}" srcOrd="10" destOrd="0" presId="urn:microsoft.com/office/officeart/2005/8/layout/list1"/>
    <dgm:cxn modelId="{5D5D2039-0740-4808-A22E-B5401B15C61D}" type="presParOf" srcId="{7BBC6D89-1728-422A-9B4D-BF84A129DB3E}" destId="{92E897CE-A19E-459A-BFD6-2C079357AAE2}" srcOrd="11" destOrd="0" presId="urn:microsoft.com/office/officeart/2005/8/layout/list1"/>
    <dgm:cxn modelId="{4BDF4C47-AD85-4851-8382-AF01D47EF6E2}" type="presParOf" srcId="{7BBC6D89-1728-422A-9B4D-BF84A129DB3E}" destId="{7A5F4B86-063C-4B95-A672-C5ECB246130B}" srcOrd="12" destOrd="0" presId="urn:microsoft.com/office/officeart/2005/8/layout/list1"/>
    <dgm:cxn modelId="{3F4B3582-A792-4DEC-9753-11C9EFC25058}" type="presParOf" srcId="{7A5F4B86-063C-4B95-A672-C5ECB246130B}" destId="{8FBE2233-BC15-4DEE-B2C6-DDD3F4092251}" srcOrd="0" destOrd="0" presId="urn:microsoft.com/office/officeart/2005/8/layout/list1"/>
    <dgm:cxn modelId="{4E816B31-D2EE-4EA2-862F-3C4D74C1DCC9}" type="presParOf" srcId="{7A5F4B86-063C-4B95-A672-C5ECB246130B}" destId="{AA0530D6-0529-49C5-AE15-D8A415892E31}" srcOrd="1" destOrd="0" presId="urn:microsoft.com/office/officeart/2005/8/layout/list1"/>
    <dgm:cxn modelId="{B227DC1D-57C0-4065-A7B9-BC279BA684AE}" type="presParOf" srcId="{7BBC6D89-1728-422A-9B4D-BF84A129DB3E}" destId="{B5F7E7FD-8EEA-4F68-AFD9-70B9049426DB}" srcOrd="13" destOrd="0" presId="urn:microsoft.com/office/officeart/2005/8/layout/list1"/>
    <dgm:cxn modelId="{6A9FF06F-99C9-4877-91CE-63486499E7BF}" type="presParOf" srcId="{7BBC6D89-1728-422A-9B4D-BF84A129DB3E}" destId="{382DCF87-B619-4BBC-A42D-C8D6C4680F63}" srcOrd="14" destOrd="0" presId="urn:microsoft.com/office/officeart/2005/8/layout/list1"/>
    <dgm:cxn modelId="{CF5C29EC-D752-492D-8341-5E797AD46085}" type="presParOf" srcId="{7BBC6D89-1728-422A-9B4D-BF84A129DB3E}" destId="{5CAB3041-0311-472A-AED8-49E5F650B7D3}" srcOrd="15" destOrd="0" presId="urn:microsoft.com/office/officeart/2005/8/layout/list1"/>
    <dgm:cxn modelId="{0F4A1299-FABB-48DA-A72C-9F932E764B4A}" type="presParOf" srcId="{7BBC6D89-1728-422A-9B4D-BF84A129DB3E}" destId="{1869A4D2-A51A-4B1C-B59F-4C8B6B7964B9}" srcOrd="16" destOrd="0" presId="urn:microsoft.com/office/officeart/2005/8/layout/list1"/>
    <dgm:cxn modelId="{04FF1EC6-54D1-4729-8DB5-DF7C169FFFFB}" type="presParOf" srcId="{1869A4D2-A51A-4B1C-B59F-4C8B6B7964B9}" destId="{61C65F8E-17EE-450A-B54A-B18910D817C2}" srcOrd="0" destOrd="0" presId="urn:microsoft.com/office/officeart/2005/8/layout/list1"/>
    <dgm:cxn modelId="{CCFE9EEF-B216-4D88-A256-DE9F5810EE09}" type="presParOf" srcId="{1869A4D2-A51A-4B1C-B59F-4C8B6B7964B9}" destId="{B3F92326-0F65-4609-A18F-36D4D44C8FBA}" srcOrd="1" destOrd="0" presId="urn:microsoft.com/office/officeart/2005/8/layout/list1"/>
    <dgm:cxn modelId="{184B2CE7-6F9F-4F49-A6D7-CFFE48863E4D}" type="presParOf" srcId="{7BBC6D89-1728-422A-9B4D-BF84A129DB3E}" destId="{85672474-C07C-4655-8F13-B41C7F570BC4}" srcOrd="17" destOrd="0" presId="urn:microsoft.com/office/officeart/2005/8/layout/list1"/>
    <dgm:cxn modelId="{1F3BB6EF-68B1-4C4B-B69C-E6BD16818CCD}" type="presParOf" srcId="{7BBC6D89-1728-422A-9B4D-BF84A129DB3E}" destId="{E5E3C53D-D931-4305-AEBE-E6A998CDF98B}" srcOrd="18" destOrd="0" presId="urn:microsoft.com/office/officeart/2005/8/layout/list1"/>
    <dgm:cxn modelId="{93C5EA8A-D9F6-43C1-9527-A6D1F44EC19B}" type="presParOf" srcId="{7BBC6D89-1728-422A-9B4D-BF84A129DB3E}" destId="{20282CAE-6F73-448F-B08F-0E4062C44F3B}" srcOrd="19" destOrd="0" presId="urn:microsoft.com/office/officeart/2005/8/layout/list1"/>
    <dgm:cxn modelId="{0A946AC5-5782-4F37-92A0-62D0B36E51D6}" type="presParOf" srcId="{7BBC6D89-1728-422A-9B4D-BF84A129DB3E}" destId="{40C6D2EC-2DE7-4B60-880B-5E13C8560A20}" srcOrd="20" destOrd="0" presId="urn:microsoft.com/office/officeart/2005/8/layout/list1"/>
    <dgm:cxn modelId="{9594EB9A-A16B-48B6-9F33-27D00FC8D79D}" type="presParOf" srcId="{40C6D2EC-2DE7-4B60-880B-5E13C8560A20}" destId="{1A29E739-F184-49F8-8EE4-9C4D442E27D3}" srcOrd="0" destOrd="0" presId="urn:microsoft.com/office/officeart/2005/8/layout/list1"/>
    <dgm:cxn modelId="{7CC83158-0059-48EF-9A6A-5E3B0C5465B1}" type="presParOf" srcId="{40C6D2EC-2DE7-4B60-880B-5E13C8560A20}" destId="{0867FE94-E591-449B-AC6D-DEFAD42EBE7F}" srcOrd="1" destOrd="0" presId="urn:microsoft.com/office/officeart/2005/8/layout/list1"/>
    <dgm:cxn modelId="{EB587AE3-3144-4B7F-8684-C4FF6DAFC2AF}" type="presParOf" srcId="{7BBC6D89-1728-422A-9B4D-BF84A129DB3E}" destId="{6C16DEB0-BFA9-4021-B3AD-075F37BFB7F4}" srcOrd="21" destOrd="0" presId="urn:microsoft.com/office/officeart/2005/8/layout/list1"/>
    <dgm:cxn modelId="{69990AEB-7CA5-41F6-BCDB-AED4B0CB92AF}" type="presParOf" srcId="{7BBC6D89-1728-422A-9B4D-BF84A129DB3E}" destId="{D39DDE65-B5AD-4EFF-AAC4-AD3B1359F76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7AE340-C21A-4112-8865-7CF2607D521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49BBB4A-72D1-4A32-BE84-F789656096C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Job Title</a:t>
          </a:r>
          <a:endParaRPr lang="en-GB" sz="1800" dirty="0">
            <a:latin typeface="Nunito" pitchFamily="2" charset="0"/>
          </a:endParaRPr>
        </a:p>
      </dgm:t>
    </dgm:pt>
    <dgm:pt modelId="{E7E9771D-47C2-4544-BC65-DDC1AA728CA9}" type="parTrans" cxnId="{162B7A61-BDFC-4EC6-A902-6063943354C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6EBE8BC-F527-46AE-AE1B-BA887AA13D97}" type="sibTrans" cxnId="{162B7A61-BDFC-4EC6-A902-6063943354C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A1D0DAC-702D-46A6-A197-2AEE87B72515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Eligibility criteria </a:t>
          </a:r>
          <a:endParaRPr lang="en-US" sz="1800" dirty="0">
            <a:latin typeface="Nunito" pitchFamily="2" charset="0"/>
          </a:endParaRPr>
        </a:p>
      </dgm:t>
    </dgm:pt>
    <dgm:pt modelId="{602C2A5C-44CD-44CA-83B4-670BDDF20069}" type="parTrans" cxnId="{D4FEE1CE-CB9C-4EB6-9ED8-B63CC508558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38EBB34-6B21-4ED6-8084-5D6C06226ABE}" type="sibTrans" cxnId="{D4FEE1CE-CB9C-4EB6-9ED8-B63CC508558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237DAD7-4FD7-4498-8589-A597A9B35FD5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Responsibilities</a:t>
          </a:r>
          <a:endParaRPr lang="en-US" sz="1800" dirty="0">
            <a:latin typeface="Nunito" pitchFamily="2" charset="0"/>
          </a:endParaRPr>
        </a:p>
      </dgm:t>
    </dgm:pt>
    <dgm:pt modelId="{43913870-DCDD-4B36-A533-8557459D0D43}" type="parTrans" cxnId="{33C1DE74-7445-4424-B395-53B807408DB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1D42D80-E0F3-4C71-838C-653284D383B9}" type="sibTrans" cxnId="{33C1DE74-7445-4424-B395-53B807408DB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49D76B5-15A9-4FEB-82D8-DC1D546C10C7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About us </a:t>
          </a:r>
          <a:endParaRPr lang="en-US" sz="1800" dirty="0">
            <a:latin typeface="Nunito" pitchFamily="2" charset="0"/>
          </a:endParaRPr>
        </a:p>
      </dgm:t>
    </dgm:pt>
    <dgm:pt modelId="{DA035AAC-406E-463E-8A7B-544DC0DE29A2}" type="parTrans" cxnId="{985E82CF-25A4-456B-B232-931EC07FDA7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234F821-8024-48F9-BE74-6EF6FD71016B}" type="sibTrans" cxnId="{985E82CF-25A4-456B-B232-931EC07FDA72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B04DE9D-BC9F-429C-8018-6568456B05D9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Skills and Abilities</a:t>
          </a:r>
          <a:endParaRPr lang="en-US" sz="1800" dirty="0">
            <a:latin typeface="Nunito" pitchFamily="2" charset="0"/>
          </a:endParaRPr>
        </a:p>
      </dgm:t>
    </dgm:pt>
    <dgm:pt modelId="{75B78405-B71D-481F-B48B-2E7333C010B4}" type="parTrans" cxnId="{BBD7C72C-42E6-4E55-94FD-39A4B469A43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F6780D9-5F6E-4503-85B2-2B7F14B62546}" type="sibTrans" cxnId="{BBD7C72C-42E6-4E55-94FD-39A4B469A43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B7986CE-DFCD-4E75-B73A-BF4871ADA0FA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Location</a:t>
          </a:r>
          <a:endParaRPr lang="en-US" sz="1800" dirty="0">
            <a:latin typeface="Nunito" pitchFamily="2" charset="0"/>
          </a:endParaRPr>
        </a:p>
      </dgm:t>
    </dgm:pt>
    <dgm:pt modelId="{3A131FD3-11A7-4154-A134-103C46207EAC}" type="parTrans" cxnId="{535C0BFD-20DA-47D4-ADCE-2A150C1EE55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FFAE858-CB4D-47F8-9533-1FCAD73DD4F3}" type="sibTrans" cxnId="{535C0BFD-20DA-47D4-ADCE-2A150C1EE55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D3BDFA5-98A1-4A51-A6B0-C3698DDEFE38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Benefits and Pay</a:t>
          </a:r>
          <a:endParaRPr lang="en-US" sz="1800" dirty="0">
            <a:latin typeface="Nunito" pitchFamily="2" charset="0"/>
          </a:endParaRPr>
        </a:p>
      </dgm:t>
    </dgm:pt>
    <dgm:pt modelId="{5A92FF66-94B0-401D-AF1C-FDD9DB6C7B82}" type="parTrans" cxnId="{8FB9EDA5-DC9A-46C6-A74B-86A42655E77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50B4B58-57A5-4269-8669-C970B16B1EB3}" type="sibTrans" cxnId="{8FB9EDA5-DC9A-46C6-A74B-86A42655E774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F7950DAE-CDE5-4222-BE75-31C2CAEBCF77}" type="pres">
      <dgm:prSet presAssocID="{8B7AE340-C21A-4112-8865-7CF2607D5216}" presName="diagram" presStyleCnt="0">
        <dgm:presLayoutVars>
          <dgm:dir/>
          <dgm:resizeHandles val="exact"/>
        </dgm:presLayoutVars>
      </dgm:prSet>
      <dgm:spPr/>
    </dgm:pt>
    <dgm:pt modelId="{1EFA8599-9AE8-44E5-8A20-EAEFE5DC9773}" type="pres">
      <dgm:prSet presAssocID="{449BBB4A-72D1-4A32-BE84-F789656096C7}" presName="node" presStyleLbl="node1" presStyleIdx="0" presStyleCnt="7">
        <dgm:presLayoutVars>
          <dgm:bulletEnabled val="1"/>
        </dgm:presLayoutVars>
      </dgm:prSet>
      <dgm:spPr/>
    </dgm:pt>
    <dgm:pt modelId="{0F7A3609-4FD8-46CC-B6DB-D80D98571D86}" type="pres">
      <dgm:prSet presAssocID="{46EBE8BC-F527-46AE-AE1B-BA887AA13D97}" presName="sibTrans" presStyleCnt="0"/>
      <dgm:spPr/>
    </dgm:pt>
    <dgm:pt modelId="{D006D63F-64F8-4CAE-BB19-1E44B38933EE}" type="pres">
      <dgm:prSet presAssocID="{3A1D0DAC-702D-46A6-A197-2AEE87B72515}" presName="node" presStyleLbl="node1" presStyleIdx="1" presStyleCnt="7">
        <dgm:presLayoutVars>
          <dgm:bulletEnabled val="1"/>
        </dgm:presLayoutVars>
      </dgm:prSet>
      <dgm:spPr/>
    </dgm:pt>
    <dgm:pt modelId="{A07391A9-FE22-4526-8876-5DCA0AC7BDA6}" type="pres">
      <dgm:prSet presAssocID="{B38EBB34-6B21-4ED6-8084-5D6C06226ABE}" presName="sibTrans" presStyleCnt="0"/>
      <dgm:spPr/>
    </dgm:pt>
    <dgm:pt modelId="{3966B6B9-0B2C-4D0F-90B0-C1483BE0F473}" type="pres">
      <dgm:prSet presAssocID="{D237DAD7-4FD7-4498-8589-A597A9B35FD5}" presName="node" presStyleLbl="node1" presStyleIdx="2" presStyleCnt="7">
        <dgm:presLayoutVars>
          <dgm:bulletEnabled val="1"/>
        </dgm:presLayoutVars>
      </dgm:prSet>
      <dgm:spPr/>
    </dgm:pt>
    <dgm:pt modelId="{6E05DF89-78F9-4717-A4CA-B4D3BCA14BC5}" type="pres">
      <dgm:prSet presAssocID="{C1D42D80-E0F3-4C71-838C-653284D383B9}" presName="sibTrans" presStyleCnt="0"/>
      <dgm:spPr/>
    </dgm:pt>
    <dgm:pt modelId="{144E51C8-5D4D-4EBF-AF01-F0AC57ECB9D2}" type="pres">
      <dgm:prSet presAssocID="{149D76B5-15A9-4FEB-82D8-DC1D546C10C7}" presName="node" presStyleLbl="node1" presStyleIdx="3" presStyleCnt="7">
        <dgm:presLayoutVars>
          <dgm:bulletEnabled val="1"/>
        </dgm:presLayoutVars>
      </dgm:prSet>
      <dgm:spPr/>
    </dgm:pt>
    <dgm:pt modelId="{A41369C5-F73C-42E1-A35F-844C84C390DF}" type="pres">
      <dgm:prSet presAssocID="{E234F821-8024-48F9-BE74-6EF6FD71016B}" presName="sibTrans" presStyleCnt="0"/>
      <dgm:spPr/>
    </dgm:pt>
    <dgm:pt modelId="{CAD1C91A-828E-4850-8F0E-55BD030416FD}" type="pres">
      <dgm:prSet presAssocID="{2B04DE9D-BC9F-429C-8018-6568456B05D9}" presName="node" presStyleLbl="node1" presStyleIdx="4" presStyleCnt="7">
        <dgm:presLayoutVars>
          <dgm:bulletEnabled val="1"/>
        </dgm:presLayoutVars>
      </dgm:prSet>
      <dgm:spPr/>
    </dgm:pt>
    <dgm:pt modelId="{F9BD387D-915F-412A-AF79-C1F0C0D33E98}" type="pres">
      <dgm:prSet presAssocID="{8F6780D9-5F6E-4503-85B2-2B7F14B62546}" presName="sibTrans" presStyleCnt="0"/>
      <dgm:spPr/>
    </dgm:pt>
    <dgm:pt modelId="{A6B0B20D-C2C0-48E2-ADE6-DDE48015FB84}" type="pres">
      <dgm:prSet presAssocID="{3B7986CE-DFCD-4E75-B73A-BF4871ADA0FA}" presName="node" presStyleLbl="node1" presStyleIdx="5" presStyleCnt="7">
        <dgm:presLayoutVars>
          <dgm:bulletEnabled val="1"/>
        </dgm:presLayoutVars>
      </dgm:prSet>
      <dgm:spPr/>
    </dgm:pt>
    <dgm:pt modelId="{CD4568AC-9283-4015-B212-200A0D8E858C}" type="pres">
      <dgm:prSet presAssocID="{9FFAE858-CB4D-47F8-9533-1FCAD73DD4F3}" presName="sibTrans" presStyleCnt="0"/>
      <dgm:spPr/>
    </dgm:pt>
    <dgm:pt modelId="{FB715F94-F3FA-4BC0-98E9-5DEB391CB5DF}" type="pres">
      <dgm:prSet presAssocID="{ED3BDFA5-98A1-4A51-A6B0-C3698DDEFE38}" presName="node" presStyleLbl="node1" presStyleIdx="6" presStyleCnt="7">
        <dgm:presLayoutVars>
          <dgm:bulletEnabled val="1"/>
        </dgm:presLayoutVars>
      </dgm:prSet>
      <dgm:spPr/>
    </dgm:pt>
  </dgm:ptLst>
  <dgm:cxnLst>
    <dgm:cxn modelId="{B41A8E01-FBB5-4972-9C2C-45222636A1D5}" type="presOf" srcId="{3A1D0DAC-702D-46A6-A197-2AEE87B72515}" destId="{D006D63F-64F8-4CAE-BB19-1E44B38933EE}" srcOrd="0" destOrd="0" presId="urn:microsoft.com/office/officeart/2005/8/layout/default"/>
    <dgm:cxn modelId="{C233F005-E0E8-4DB5-8F8D-55BC4B8C85DA}" type="presOf" srcId="{ED3BDFA5-98A1-4A51-A6B0-C3698DDEFE38}" destId="{FB715F94-F3FA-4BC0-98E9-5DEB391CB5DF}" srcOrd="0" destOrd="0" presId="urn:microsoft.com/office/officeart/2005/8/layout/default"/>
    <dgm:cxn modelId="{4F187D0E-C79D-40CB-8ED4-A1C876F51B14}" type="presOf" srcId="{8B7AE340-C21A-4112-8865-7CF2607D5216}" destId="{F7950DAE-CDE5-4222-BE75-31C2CAEBCF77}" srcOrd="0" destOrd="0" presId="urn:microsoft.com/office/officeart/2005/8/layout/default"/>
    <dgm:cxn modelId="{49665524-BA63-4497-8DCE-2071E451AC67}" type="presOf" srcId="{149D76B5-15A9-4FEB-82D8-DC1D546C10C7}" destId="{144E51C8-5D4D-4EBF-AF01-F0AC57ECB9D2}" srcOrd="0" destOrd="0" presId="urn:microsoft.com/office/officeart/2005/8/layout/default"/>
    <dgm:cxn modelId="{BBD7C72C-42E6-4E55-94FD-39A4B469A433}" srcId="{8B7AE340-C21A-4112-8865-7CF2607D5216}" destId="{2B04DE9D-BC9F-429C-8018-6568456B05D9}" srcOrd="4" destOrd="0" parTransId="{75B78405-B71D-481F-B48B-2E7333C010B4}" sibTransId="{8F6780D9-5F6E-4503-85B2-2B7F14B62546}"/>
    <dgm:cxn modelId="{C5729533-7659-4AF2-BD66-A2D44D577DBB}" type="presOf" srcId="{D237DAD7-4FD7-4498-8589-A597A9B35FD5}" destId="{3966B6B9-0B2C-4D0F-90B0-C1483BE0F473}" srcOrd="0" destOrd="0" presId="urn:microsoft.com/office/officeart/2005/8/layout/default"/>
    <dgm:cxn modelId="{162B7A61-BDFC-4EC6-A902-6063943354CF}" srcId="{8B7AE340-C21A-4112-8865-7CF2607D5216}" destId="{449BBB4A-72D1-4A32-BE84-F789656096C7}" srcOrd="0" destOrd="0" parTransId="{E7E9771D-47C2-4544-BC65-DDC1AA728CA9}" sibTransId="{46EBE8BC-F527-46AE-AE1B-BA887AA13D97}"/>
    <dgm:cxn modelId="{F57C1F4F-0E20-473A-951D-0A86735D5649}" type="presOf" srcId="{2B04DE9D-BC9F-429C-8018-6568456B05D9}" destId="{CAD1C91A-828E-4850-8F0E-55BD030416FD}" srcOrd="0" destOrd="0" presId="urn:microsoft.com/office/officeart/2005/8/layout/default"/>
    <dgm:cxn modelId="{33C1DE74-7445-4424-B395-53B807408DBA}" srcId="{8B7AE340-C21A-4112-8865-7CF2607D5216}" destId="{D237DAD7-4FD7-4498-8589-A597A9B35FD5}" srcOrd="2" destOrd="0" parTransId="{43913870-DCDD-4B36-A533-8557459D0D43}" sibTransId="{C1D42D80-E0F3-4C71-838C-653284D383B9}"/>
    <dgm:cxn modelId="{5CF1E376-8131-4D7B-AFAE-956BF11CC955}" type="presOf" srcId="{3B7986CE-DFCD-4E75-B73A-BF4871ADA0FA}" destId="{A6B0B20D-C2C0-48E2-ADE6-DDE48015FB84}" srcOrd="0" destOrd="0" presId="urn:microsoft.com/office/officeart/2005/8/layout/default"/>
    <dgm:cxn modelId="{8FB9EDA5-DC9A-46C6-A74B-86A42655E774}" srcId="{8B7AE340-C21A-4112-8865-7CF2607D5216}" destId="{ED3BDFA5-98A1-4A51-A6B0-C3698DDEFE38}" srcOrd="6" destOrd="0" parTransId="{5A92FF66-94B0-401D-AF1C-FDD9DB6C7B82}" sibTransId="{550B4B58-57A5-4269-8669-C970B16B1EB3}"/>
    <dgm:cxn modelId="{D4FEE1CE-CB9C-4EB6-9ED8-B63CC5085585}" srcId="{8B7AE340-C21A-4112-8865-7CF2607D5216}" destId="{3A1D0DAC-702D-46A6-A197-2AEE87B72515}" srcOrd="1" destOrd="0" parTransId="{602C2A5C-44CD-44CA-83B4-670BDDF20069}" sibTransId="{B38EBB34-6B21-4ED6-8084-5D6C06226ABE}"/>
    <dgm:cxn modelId="{985E82CF-25A4-456B-B232-931EC07FDA72}" srcId="{8B7AE340-C21A-4112-8865-7CF2607D5216}" destId="{149D76B5-15A9-4FEB-82D8-DC1D546C10C7}" srcOrd="3" destOrd="0" parTransId="{DA035AAC-406E-463E-8A7B-544DC0DE29A2}" sibTransId="{E234F821-8024-48F9-BE74-6EF6FD71016B}"/>
    <dgm:cxn modelId="{73CBE4EF-68C5-4268-B9C6-398BEBC34911}" type="presOf" srcId="{449BBB4A-72D1-4A32-BE84-F789656096C7}" destId="{1EFA8599-9AE8-44E5-8A20-EAEFE5DC9773}" srcOrd="0" destOrd="0" presId="urn:microsoft.com/office/officeart/2005/8/layout/default"/>
    <dgm:cxn modelId="{535C0BFD-20DA-47D4-ADCE-2A150C1EE553}" srcId="{8B7AE340-C21A-4112-8865-7CF2607D5216}" destId="{3B7986CE-DFCD-4E75-B73A-BF4871ADA0FA}" srcOrd="5" destOrd="0" parTransId="{3A131FD3-11A7-4154-A134-103C46207EAC}" sibTransId="{9FFAE858-CB4D-47F8-9533-1FCAD73DD4F3}"/>
    <dgm:cxn modelId="{7FA436CC-4BC3-41AA-994E-068AEA8DE5E4}" type="presParOf" srcId="{F7950DAE-CDE5-4222-BE75-31C2CAEBCF77}" destId="{1EFA8599-9AE8-44E5-8A20-EAEFE5DC9773}" srcOrd="0" destOrd="0" presId="urn:microsoft.com/office/officeart/2005/8/layout/default"/>
    <dgm:cxn modelId="{18DE5FA6-2AE2-42BD-8471-C7274AD24A12}" type="presParOf" srcId="{F7950DAE-CDE5-4222-BE75-31C2CAEBCF77}" destId="{0F7A3609-4FD8-46CC-B6DB-D80D98571D86}" srcOrd="1" destOrd="0" presId="urn:microsoft.com/office/officeart/2005/8/layout/default"/>
    <dgm:cxn modelId="{C0A4EECE-4B2C-429C-9A89-467A8E15619B}" type="presParOf" srcId="{F7950DAE-CDE5-4222-BE75-31C2CAEBCF77}" destId="{D006D63F-64F8-4CAE-BB19-1E44B38933EE}" srcOrd="2" destOrd="0" presId="urn:microsoft.com/office/officeart/2005/8/layout/default"/>
    <dgm:cxn modelId="{62633D11-CFE8-448A-AD8C-B7545AF3759C}" type="presParOf" srcId="{F7950DAE-CDE5-4222-BE75-31C2CAEBCF77}" destId="{A07391A9-FE22-4526-8876-5DCA0AC7BDA6}" srcOrd="3" destOrd="0" presId="urn:microsoft.com/office/officeart/2005/8/layout/default"/>
    <dgm:cxn modelId="{F2D134CE-A80D-48CE-8287-5B20601F56F0}" type="presParOf" srcId="{F7950DAE-CDE5-4222-BE75-31C2CAEBCF77}" destId="{3966B6B9-0B2C-4D0F-90B0-C1483BE0F473}" srcOrd="4" destOrd="0" presId="urn:microsoft.com/office/officeart/2005/8/layout/default"/>
    <dgm:cxn modelId="{B9960460-9B37-4B4D-8914-C2F423B62C12}" type="presParOf" srcId="{F7950DAE-CDE5-4222-BE75-31C2CAEBCF77}" destId="{6E05DF89-78F9-4717-A4CA-B4D3BCA14BC5}" srcOrd="5" destOrd="0" presId="urn:microsoft.com/office/officeart/2005/8/layout/default"/>
    <dgm:cxn modelId="{2816C0BD-9F20-4FDE-B71C-EB0D2ED62796}" type="presParOf" srcId="{F7950DAE-CDE5-4222-BE75-31C2CAEBCF77}" destId="{144E51C8-5D4D-4EBF-AF01-F0AC57ECB9D2}" srcOrd="6" destOrd="0" presId="urn:microsoft.com/office/officeart/2005/8/layout/default"/>
    <dgm:cxn modelId="{73AEC18C-6EC1-4E12-BE51-5396B10DE843}" type="presParOf" srcId="{F7950DAE-CDE5-4222-BE75-31C2CAEBCF77}" destId="{A41369C5-F73C-42E1-A35F-844C84C390DF}" srcOrd="7" destOrd="0" presId="urn:microsoft.com/office/officeart/2005/8/layout/default"/>
    <dgm:cxn modelId="{8704AC03-CB42-4BED-8414-D454A304B111}" type="presParOf" srcId="{F7950DAE-CDE5-4222-BE75-31C2CAEBCF77}" destId="{CAD1C91A-828E-4850-8F0E-55BD030416FD}" srcOrd="8" destOrd="0" presId="urn:microsoft.com/office/officeart/2005/8/layout/default"/>
    <dgm:cxn modelId="{7298F394-84BA-421E-8980-65572D3A0483}" type="presParOf" srcId="{F7950DAE-CDE5-4222-BE75-31C2CAEBCF77}" destId="{F9BD387D-915F-412A-AF79-C1F0C0D33E98}" srcOrd="9" destOrd="0" presId="urn:microsoft.com/office/officeart/2005/8/layout/default"/>
    <dgm:cxn modelId="{DC8EDC99-C3FF-4AE9-9CE0-1FFB2741BCE8}" type="presParOf" srcId="{F7950DAE-CDE5-4222-BE75-31C2CAEBCF77}" destId="{A6B0B20D-C2C0-48E2-ADE6-DDE48015FB84}" srcOrd="10" destOrd="0" presId="urn:microsoft.com/office/officeart/2005/8/layout/default"/>
    <dgm:cxn modelId="{AE132AD1-645C-4844-967B-19DDBCD17255}" type="presParOf" srcId="{F7950DAE-CDE5-4222-BE75-31C2CAEBCF77}" destId="{CD4568AC-9283-4015-B212-200A0D8E858C}" srcOrd="11" destOrd="0" presId="urn:microsoft.com/office/officeart/2005/8/layout/default"/>
    <dgm:cxn modelId="{4E685148-5E0B-49C0-A5B2-61AA493C04B9}" type="presParOf" srcId="{F7950DAE-CDE5-4222-BE75-31C2CAEBCF77}" destId="{FB715F94-F3FA-4BC0-98E9-5DEB391CB5D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618E2-F2DC-4409-B1A7-7EF6B128C1C0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35CB8D4-1250-436A-83A4-31E974B659E5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Assessment of qualifications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CC789E17-AAF7-4B49-8E98-41996E7F66B5}" type="parTrans" cxnId="{916415E6-FC02-46ED-808A-D68E80E7A2C1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797796DC-A139-41A4-A735-C1BA933B61B4}" type="sibTrans" cxnId="{916415E6-FC02-46ED-808A-D68E80E7A2C1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A5E1C742-724E-4A32-A394-61D1261255E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Assessment</a:t>
          </a:r>
          <a:r>
            <a:rPr lang="en-US" sz="1600" dirty="0">
              <a:latin typeface="Nunito" pitchFamily="2" charset="0"/>
            </a:rPr>
            <a:t> of acceptance of work environment</a:t>
          </a:r>
          <a:endParaRPr lang="en-GB" sz="1600" dirty="0">
            <a:solidFill>
              <a:schemeClr val="bg1"/>
            </a:solidFill>
            <a:latin typeface="Nunito" pitchFamily="2" charset="0"/>
          </a:endParaRPr>
        </a:p>
      </dgm:t>
    </dgm:pt>
    <dgm:pt modelId="{FCC2E817-45EA-49C4-8065-55FC19CA30B4}" type="parTrans" cxnId="{31DB36DA-5194-446A-8464-9105F3942BF7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23B4D4ED-1ACD-4953-B9C5-6B1D13F21C4A}" type="sibTrans" cxnId="{31DB36DA-5194-446A-8464-9105F3942BF7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2E7B6388-63AE-484B-B2D7-903E55E8943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Educational qualifications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45968DCA-3F58-4509-BA3C-8ED7ADBE1198}" type="parTrans" cxnId="{168BE1FB-34C7-4FC5-A15B-724AE6E24EF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778CF9A-1341-417D-AF99-912A2E76B104}" type="sibTrans" cxnId="{168BE1FB-34C7-4FC5-A15B-724AE6E24EF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022C661-BDF0-47AC-839A-C7DAB8539F4E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Previous experience</a:t>
          </a:r>
        </a:p>
      </dgm:t>
    </dgm:pt>
    <dgm:pt modelId="{9AF4F4C1-3CED-4AEF-A0FA-B0E9219FA223}" type="parTrans" cxnId="{9101B663-08D3-4400-B96B-34F58C82722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DB99681-249B-41BD-86DC-2D524F41C4DE}" type="sibTrans" cxnId="{9101B663-08D3-4400-B96B-34F58C82722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88F97DF-399C-42B6-BC95-4F7A9ACE1C5F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Types of soft and hard skills</a:t>
          </a:r>
        </a:p>
      </dgm:t>
    </dgm:pt>
    <dgm:pt modelId="{B71EB0EC-064A-4BBC-9F14-1B7B66821875}" type="parTrans" cxnId="{231954D6-85DC-4BD2-B7C3-27F8C38641A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57B7FDA-0755-4360-8225-5182DEC4D0B2}" type="sibTrans" cxnId="{231954D6-85DC-4BD2-B7C3-27F8C38641A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D8072F4-4EB4-4F30-A6E2-08D983B62BC8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Colleagues and Superiors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96EE1C12-C8FB-4709-8D60-569491BF9560}" type="parTrans" cxnId="{CD75C56A-5715-4ABC-A07C-C633944E5C24}">
      <dgm:prSet/>
      <dgm:spPr/>
      <dgm:t>
        <a:bodyPr/>
        <a:lstStyle/>
        <a:p>
          <a:endParaRPr lang="en-GB"/>
        </a:p>
      </dgm:t>
    </dgm:pt>
    <dgm:pt modelId="{E8761E15-4A55-4E15-A60E-3D10D838A289}" type="sibTrans" cxnId="{CD75C56A-5715-4ABC-A07C-C633944E5C24}">
      <dgm:prSet/>
      <dgm:spPr/>
      <dgm:t>
        <a:bodyPr/>
        <a:lstStyle/>
        <a:p>
          <a:endParaRPr lang="en-GB"/>
        </a:p>
      </dgm:t>
    </dgm:pt>
    <dgm:pt modelId="{FC4E9B29-1376-417B-991D-AE953E28A817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Location</a:t>
          </a:r>
          <a:endParaRPr lang="en-US" sz="1800" dirty="0">
            <a:latin typeface="Nunito" pitchFamily="2" charset="0"/>
          </a:endParaRPr>
        </a:p>
      </dgm:t>
    </dgm:pt>
    <dgm:pt modelId="{2312FB8B-B513-4C84-A977-049A46801724}" type="parTrans" cxnId="{3235FC05-8AD8-4A36-8336-9F6ED69C0852}">
      <dgm:prSet/>
      <dgm:spPr/>
      <dgm:t>
        <a:bodyPr/>
        <a:lstStyle/>
        <a:p>
          <a:endParaRPr lang="en-GB"/>
        </a:p>
      </dgm:t>
    </dgm:pt>
    <dgm:pt modelId="{F094C6D1-DA48-4B33-B821-2B1A792BF1DF}" type="sibTrans" cxnId="{3235FC05-8AD8-4A36-8336-9F6ED69C0852}">
      <dgm:prSet/>
      <dgm:spPr/>
      <dgm:t>
        <a:bodyPr/>
        <a:lstStyle/>
        <a:p>
          <a:endParaRPr lang="en-GB"/>
        </a:p>
      </dgm:t>
    </dgm:pt>
    <dgm:pt modelId="{88CE5165-2721-4CFA-B4E6-CB67E93C6AC7}">
      <dgm:prSet custT="1"/>
      <dgm:spPr/>
      <dgm:t>
        <a:bodyPr/>
        <a:lstStyle/>
        <a:p>
          <a:r>
            <a:rPr lang="en-US" sz="1800" dirty="0">
              <a:latin typeface="Nunito" pitchFamily="2" charset="0"/>
            </a:rPr>
            <a:t>Job duties and responsibilities</a:t>
          </a:r>
        </a:p>
      </dgm:t>
    </dgm:pt>
    <dgm:pt modelId="{B9536D8E-B88A-4ED7-BECF-B0ACA05CD988}" type="parTrans" cxnId="{40C8EAA5-9B12-4A14-8FF7-D7718F93D492}">
      <dgm:prSet/>
      <dgm:spPr/>
      <dgm:t>
        <a:bodyPr/>
        <a:lstStyle/>
        <a:p>
          <a:endParaRPr lang="en-GB"/>
        </a:p>
      </dgm:t>
    </dgm:pt>
    <dgm:pt modelId="{DD6122A8-4C1B-49B8-9D0B-3BA53A8EB551}" type="sibTrans" cxnId="{40C8EAA5-9B12-4A14-8FF7-D7718F93D492}">
      <dgm:prSet/>
      <dgm:spPr/>
      <dgm:t>
        <a:bodyPr/>
        <a:lstStyle/>
        <a:p>
          <a:endParaRPr lang="en-GB"/>
        </a:p>
      </dgm:t>
    </dgm:pt>
    <dgm:pt modelId="{CED2CB92-D7E9-4575-A768-E8194AC7893E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Working hours and conditions</a:t>
          </a:r>
          <a:endParaRPr lang="en-US" sz="1800" dirty="0">
            <a:latin typeface="Nunito" pitchFamily="2" charset="0"/>
          </a:endParaRPr>
        </a:p>
      </dgm:t>
    </dgm:pt>
    <dgm:pt modelId="{2EB83905-1AE3-429C-B7F2-E8EEFF9F9FFB}" type="parTrans" cxnId="{C5DBC3B3-E4D3-443D-B89D-7D9DB71B91BB}">
      <dgm:prSet/>
      <dgm:spPr/>
      <dgm:t>
        <a:bodyPr/>
        <a:lstStyle/>
        <a:p>
          <a:endParaRPr lang="en-GB"/>
        </a:p>
      </dgm:t>
    </dgm:pt>
    <dgm:pt modelId="{AE11C33A-AA52-4F0C-ABDF-D3A509F026BE}" type="sibTrans" cxnId="{C5DBC3B3-E4D3-443D-B89D-7D9DB71B91BB}">
      <dgm:prSet/>
      <dgm:spPr/>
      <dgm:t>
        <a:bodyPr/>
        <a:lstStyle/>
        <a:p>
          <a:endParaRPr lang="en-GB"/>
        </a:p>
      </dgm:t>
    </dgm:pt>
    <dgm:pt modelId="{53299ABE-6292-47EB-845E-1D0CCFA7BF41}" type="pres">
      <dgm:prSet presAssocID="{868618E2-F2DC-4409-B1A7-7EF6B128C1C0}" presName="linearFlow" presStyleCnt="0">
        <dgm:presLayoutVars>
          <dgm:dir/>
          <dgm:animLvl val="lvl"/>
          <dgm:resizeHandles/>
        </dgm:presLayoutVars>
      </dgm:prSet>
      <dgm:spPr/>
    </dgm:pt>
    <dgm:pt modelId="{DB38B9E9-CD3C-4466-806A-ED7007B7F003}" type="pres">
      <dgm:prSet presAssocID="{C35CB8D4-1250-436A-83A4-31E974B659E5}" presName="compositeNode" presStyleCnt="0">
        <dgm:presLayoutVars>
          <dgm:bulletEnabled val="1"/>
        </dgm:presLayoutVars>
      </dgm:prSet>
      <dgm:spPr/>
    </dgm:pt>
    <dgm:pt modelId="{33B3F6EC-48D2-4734-879D-F685CFD39538}" type="pres">
      <dgm:prSet presAssocID="{C35CB8D4-1250-436A-83A4-31E974B659E5}" presName="image" presStyleLbl="fgImgPlace1" presStyleIdx="0" presStyleCnt="2" custLinFactNeighborX="121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550BD1D-FDEB-4268-8BF6-421C235A6AEA}" type="pres">
      <dgm:prSet presAssocID="{C35CB8D4-1250-436A-83A4-31E974B659E5}" presName="childNode" presStyleLbl="node1" presStyleIdx="0" presStyleCnt="2" custLinFactNeighborY="217">
        <dgm:presLayoutVars>
          <dgm:bulletEnabled val="1"/>
        </dgm:presLayoutVars>
      </dgm:prSet>
      <dgm:spPr/>
    </dgm:pt>
    <dgm:pt modelId="{F42F4D71-D39B-4A39-838C-C24D44403D14}" type="pres">
      <dgm:prSet presAssocID="{C35CB8D4-1250-436A-83A4-31E974B659E5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7AC7DABC-B093-41D9-A832-6D433FD08D05}" type="pres">
      <dgm:prSet presAssocID="{797796DC-A139-41A4-A735-C1BA933B61B4}" presName="sibTrans" presStyleCnt="0"/>
      <dgm:spPr/>
    </dgm:pt>
    <dgm:pt modelId="{E73F68B1-5E0F-48EF-B167-E71479077135}" type="pres">
      <dgm:prSet presAssocID="{A5E1C742-724E-4A32-A394-61D1261255EF}" presName="compositeNode" presStyleCnt="0">
        <dgm:presLayoutVars>
          <dgm:bulletEnabled val="1"/>
        </dgm:presLayoutVars>
      </dgm:prSet>
      <dgm:spPr/>
    </dgm:pt>
    <dgm:pt modelId="{E94C4773-7E99-47CD-BA91-E8A825718DD4}" type="pres">
      <dgm:prSet presAssocID="{A5E1C742-724E-4A32-A394-61D1261255EF}" presName="image" presStyleLbl="fgImgPlace1" presStyleIdx="1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8EFC7D6-92E3-4F6C-870E-9A920A41E302}" type="pres">
      <dgm:prSet presAssocID="{A5E1C742-724E-4A32-A394-61D1261255EF}" presName="childNode" presStyleLbl="node1" presStyleIdx="1" presStyleCnt="2">
        <dgm:presLayoutVars>
          <dgm:bulletEnabled val="1"/>
        </dgm:presLayoutVars>
      </dgm:prSet>
      <dgm:spPr/>
    </dgm:pt>
    <dgm:pt modelId="{35228D2D-EE06-4339-BA07-BD902833F4E0}" type="pres">
      <dgm:prSet presAssocID="{A5E1C742-724E-4A32-A394-61D1261255EF}" presName="parentNode" presStyleLbl="revTx" presStyleIdx="1" presStyleCnt="2" custLinFactNeighborX="-15535" custLinFactNeighborY="1175">
        <dgm:presLayoutVars>
          <dgm:chMax val="0"/>
          <dgm:bulletEnabled val="1"/>
        </dgm:presLayoutVars>
      </dgm:prSet>
      <dgm:spPr/>
    </dgm:pt>
  </dgm:ptLst>
  <dgm:cxnLst>
    <dgm:cxn modelId="{3235FC05-8AD8-4A36-8336-9F6ED69C0852}" srcId="{A5E1C742-724E-4A32-A394-61D1261255EF}" destId="{FC4E9B29-1376-417B-991D-AE953E28A817}" srcOrd="1" destOrd="0" parTransId="{2312FB8B-B513-4C84-A977-049A46801724}" sibTransId="{F094C6D1-DA48-4B33-B821-2B1A792BF1DF}"/>
    <dgm:cxn modelId="{89EA0013-44AD-45FE-A399-E583E59DF53D}" type="presOf" srcId="{2022C661-BDF0-47AC-839A-C7DAB8539F4E}" destId="{0550BD1D-FDEB-4268-8BF6-421C235A6AEA}" srcOrd="0" destOrd="1" presId="urn:microsoft.com/office/officeart/2005/8/layout/hList2"/>
    <dgm:cxn modelId="{3E3A3527-C571-42F1-9832-FF7B4687EE9C}" type="presOf" srcId="{AD8072F4-4EB4-4F30-A6E2-08D983B62BC8}" destId="{38EFC7D6-92E3-4F6C-870E-9A920A41E302}" srcOrd="0" destOrd="0" presId="urn:microsoft.com/office/officeart/2005/8/layout/hList2"/>
    <dgm:cxn modelId="{FC66AB35-CFB4-417E-940E-86F3C4649B4D}" type="presOf" srcId="{988F97DF-399C-42B6-BC95-4F7A9ACE1C5F}" destId="{0550BD1D-FDEB-4268-8BF6-421C235A6AEA}" srcOrd="0" destOrd="2" presId="urn:microsoft.com/office/officeart/2005/8/layout/hList2"/>
    <dgm:cxn modelId="{9101B663-08D3-4400-B96B-34F58C82722F}" srcId="{C35CB8D4-1250-436A-83A4-31E974B659E5}" destId="{2022C661-BDF0-47AC-839A-C7DAB8539F4E}" srcOrd="1" destOrd="0" parTransId="{9AF4F4C1-3CED-4AEF-A0FA-B0E9219FA223}" sibTransId="{BDB99681-249B-41BD-86DC-2D524F41C4DE}"/>
    <dgm:cxn modelId="{A23CFC47-1C9A-485C-9AEC-37BFAF60BD4E}" type="presOf" srcId="{CED2CB92-D7E9-4575-A768-E8194AC7893E}" destId="{38EFC7D6-92E3-4F6C-870E-9A920A41E302}" srcOrd="0" destOrd="3" presId="urn:microsoft.com/office/officeart/2005/8/layout/hList2"/>
    <dgm:cxn modelId="{CD75C56A-5715-4ABC-A07C-C633944E5C24}" srcId="{A5E1C742-724E-4A32-A394-61D1261255EF}" destId="{AD8072F4-4EB4-4F30-A6E2-08D983B62BC8}" srcOrd="0" destOrd="0" parTransId="{96EE1C12-C8FB-4709-8D60-569491BF9560}" sibTransId="{E8761E15-4A55-4E15-A60E-3D10D838A289}"/>
    <dgm:cxn modelId="{015B9C54-E30A-4BAA-ACC0-985A1962DC43}" type="presOf" srcId="{2E7B6388-63AE-484B-B2D7-903E55E89437}" destId="{0550BD1D-FDEB-4268-8BF6-421C235A6AEA}" srcOrd="0" destOrd="0" presId="urn:microsoft.com/office/officeart/2005/8/layout/hList2"/>
    <dgm:cxn modelId="{A41C7378-3255-4958-A1B4-D370A242D33F}" type="presOf" srcId="{A5E1C742-724E-4A32-A394-61D1261255EF}" destId="{35228D2D-EE06-4339-BA07-BD902833F4E0}" srcOrd="0" destOrd="0" presId="urn:microsoft.com/office/officeart/2005/8/layout/hList2"/>
    <dgm:cxn modelId="{FC02837A-CA35-489D-A1EB-1E63B6EAD4B1}" type="presOf" srcId="{88CE5165-2721-4CFA-B4E6-CB67E93C6AC7}" destId="{38EFC7D6-92E3-4F6C-870E-9A920A41E302}" srcOrd="0" destOrd="2" presId="urn:microsoft.com/office/officeart/2005/8/layout/hList2"/>
    <dgm:cxn modelId="{0B794A9E-CB24-402D-B958-DB55EA261481}" type="presOf" srcId="{C35CB8D4-1250-436A-83A4-31E974B659E5}" destId="{F42F4D71-D39B-4A39-838C-C24D44403D14}" srcOrd="0" destOrd="0" presId="urn:microsoft.com/office/officeart/2005/8/layout/hList2"/>
    <dgm:cxn modelId="{40C8EAA5-9B12-4A14-8FF7-D7718F93D492}" srcId="{A5E1C742-724E-4A32-A394-61D1261255EF}" destId="{88CE5165-2721-4CFA-B4E6-CB67E93C6AC7}" srcOrd="2" destOrd="0" parTransId="{B9536D8E-B88A-4ED7-BECF-B0ACA05CD988}" sibTransId="{DD6122A8-4C1B-49B8-9D0B-3BA53A8EB551}"/>
    <dgm:cxn modelId="{C5DBC3B3-E4D3-443D-B89D-7D9DB71B91BB}" srcId="{A5E1C742-724E-4A32-A394-61D1261255EF}" destId="{CED2CB92-D7E9-4575-A768-E8194AC7893E}" srcOrd="3" destOrd="0" parTransId="{2EB83905-1AE3-429C-B7F2-E8EEFF9F9FFB}" sibTransId="{AE11C33A-AA52-4F0C-ABDF-D3A509F026BE}"/>
    <dgm:cxn modelId="{231954D6-85DC-4BD2-B7C3-27F8C38641AE}" srcId="{C35CB8D4-1250-436A-83A4-31E974B659E5}" destId="{988F97DF-399C-42B6-BC95-4F7A9ACE1C5F}" srcOrd="2" destOrd="0" parTransId="{B71EB0EC-064A-4BBC-9F14-1B7B66821875}" sibTransId="{857B7FDA-0755-4360-8225-5182DEC4D0B2}"/>
    <dgm:cxn modelId="{31DB36DA-5194-446A-8464-9105F3942BF7}" srcId="{868618E2-F2DC-4409-B1A7-7EF6B128C1C0}" destId="{A5E1C742-724E-4A32-A394-61D1261255EF}" srcOrd="1" destOrd="0" parTransId="{FCC2E817-45EA-49C4-8065-55FC19CA30B4}" sibTransId="{23B4D4ED-1ACD-4953-B9C5-6B1D13F21C4A}"/>
    <dgm:cxn modelId="{CE6EFEE1-F672-4F89-B33F-6543B06FAC2E}" type="presOf" srcId="{FC4E9B29-1376-417B-991D-AE953E28A817}" destId="{38EFC7D6-92E3-4F6C-870E-9A920A41E302}" srcOrd="0" destOrd="1" presId="urn:microsoft.com/office/officeart/2005/8/layout/hList2"/>
    <dgm:cxn modelId="{916415E6-FC02-46ED-808A-D68E80E7A2C1}" srcId="{868618E2-F2DC-4409-B1A7-7EF6B128C1C0}" destId="{C35CB8D4-1250-436A-83A4-31E974B659E5}" srcOrd="0" destOrd="0" parTransId="{CC789E17-AAF7-4B49-8E98-41996E7F66B5}" sibTransId="{797796DC-A139-41A4-A735-C1BA933B61B4}"/>
    <dgm:cxn modelId="{E6D197ED-BE12-41B0-B476-BA46225614A5}" type="presOf" srcId="{868618E2-F2DC-4409-B1A7-7EF6B128C1C0}" destId="{53299ABE-6292-47EB-845E-1D0CCFA7BF41}" srcOrd="0" destOrd="0" presId="urn:microsoft.com/office/officeart/2005/8/layout/hList2"/>
    <dgm:cxn modelId="{168BE1FB-34C7-4FC5-A15B-724AE6E24EFB}" srcId="{C35CB8D4-1250-436A-83A4-31E974B659E5}" destId="{2E7B6388-63AE-484B-B2D7-903E55E89437}" srcOrd="0" destOrd="0" parTransId="{45968DCA-3F58-4509-BA3C-8ED7ADBE1198}" sibTransId="{0778CF9A-1341-417D-AF99-912A2E76B104}"/>
    <dgm:cxn modelId="{3884F226-8907-4ED8-A3C1-E722A6630239}" type="presParOf" srcId="{53299ABE-6292-47EB-845E-1D0CCFA7BF41}" destId="{DB38B9E9-CD3C-4466-806A-ED7007B7F003}" srcOrd="0" destOrd="0" presId="urn:microsoft.com/office/officeart/2005/8/layout/hList2"/>
    <dgm:cxn modelId="{4A6CF050-3C70-40AB-A5B0-3914905F445D}" type="presParOf" srcId="{DB38B9E9-CD3C-4466-806A-ED7007B7F003}" destId="{33B3F6EC-48D2-4734-879D-F685CFD39538}" srcOrd="0" destOrd="0" presId="urn:microsoft.com/office/officeart/2005/8/layout/hList2"/>
    <dgm:cxn modelId="{8B110922-10E5-4F73-8828-F328B7C7005C}" type="presParOf" srcId="{DB38B9E9-CD3C-4466-806A-ED7007B7F003}" destId="{0550BD1D-FDEB-4268-8BF6-421C235A6AEA}" srcOrd="1" destOrd="0" presId="urn:microsoft.com/office/officeart/2005/8/layout/hList2"/>
    <dgm:cxn modelId="{FBE8ADA3-9615-4D51-B424-8419BFE39E17}" type="presParOf" srcId="{DB38B9E9-CD3C-4466-806A-ED7007B7F003}" destId="{F42F4D71-D39B-4A39-838C-C24D44403D14}" srcOrd="2" destOrd="0" presId="urn:microsoft.com/office/officeart/2005/8/layout/hList2"/>
    <dgm:cxn modelId="{CDF1573E-E1AE-42A0-BD4D-D3564B09ED9A}" type="presParOf" srcId="{53299ABE-6292-47EB-845E-1D0CCFA7BF41}" destId="{7AC7DABC-B093-41D9-A832-6D433FD08D05}" srcOrd="1" destOrd="0" presId="urn:microsoft.com/office/officeart/2005/8/layout/hList2"/>
    <dgm:cxn modelId="{57A381C0-5094-4A9C-A202-993374FDF8A2}" type="presParOf" srcId="{53299ABE-6292-47EB-845E-1D0CCFA7BF41}" destId="{E73F68B1-5E0F-48EF-B167-E71479077135}" srcOrd="2" destOrd="0" presId="urn:microsoft.com/office/officeart/2005/8/layout/hList2"/>
    <dgm:cxn modelId="{18FA4D53-C378-47F1-B9C8-EA4D86F8C4EC}" type="presParOf" srcId="{E73F68B1-5E0F-48EF-B167-E71479077135}" destId="{E94C4773-7E99-47CD-BA91-E8A825718DD4}" srcOrd="0" destOrd="0" presId="urn:microsoft.com/office/officeart/2005/8/layout/hList2"/>
    <dgm:cxn modelId="{E1454B07-2B20-48F6-A52C-67CE3A542D20}" type="presParOf" srcId="{E73F68B1-5E0F-48EF-B167-E71479077135}" destId="{38EFC7D6-92E3-4F6C-870E-9A920A41E302}" srcOrd="1" destOrd="0" presId="urn:microsoft.com/office/officeart/2005/8/layout/hList2"/>
    <dgm:cxn modelId="{AD360895-3293-4017-823D-C6A1C527686E}" type="presParOf" srcId="{E73F68B1-5E0F-48EF-B167-E71479077135}" destId="{35228D2D-EE06-4339-BA07-BD902833F4E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8618E2-F2DC-4409-B1A7-7EF6B128C1C0}" type="doc">
      <dgm:prSet loTypeId="urn:microsoft.com/office/officeart/2005/8/layout/h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C35CB8D4-1250-436A-83A4-31E974B659E5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Assessment of personal satisfaction</a:t>
          </a:r>
          <a:endParaRPr lang="en-GB" sz="1800" dirty="0">
            <a:latin typeface="Nunito" pitchFamily="2" charset="0"/>
          </a:endParaRPr>
        </a:p>
      </dgm:t>
    </dgm:pt>
    <dgm:pt modelId="{CC789E17-AAF7-4B49-8E98-41996E7F66B5}" type="parTrans" cxnId="{916415E6-FC02-46ED-808A-D68E80E7A2C1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797796DC-A139-41A4-A735-C1BA933B61B4}" type="sibTrans" cxnId="{916415E6-FC02-46ED-808A-D68E80E7A2C1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26D59B36-A473-4772-96BD-8FBE81E10A76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Rewards and recognition</a:t>
          </a:r>
          <a:endParaRPr lang="en-US" sz="1800" dirty="0">
            <a:latin typeface="Nunito" pitchFamily="2" charset="0"/>
          </a:endParaRPr>
        </a:p>
      </dgm:t>
    </dgm:pt>
    <dgm:pt modelId="{ACE9C200-3F41-4D34-8162-59292F3D503F}" type="parTrans" cxnId="{783B0B93-5DF0-4624-9762-3869B2C1B56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402D3FA-8828-4615-AABE-AC2D2CB283FF}" type="sibTrans" cxnId="{783B0B93-5DF0-4624-9762-3869B2C1B56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71ED6E0-7339-4274-B708-EF7902841097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Accomplishments </a:t>
          </a:r>
          <a:endParaRPr lang="en-US" sz="1800" dirty="0">
            <a:latin typeface="Nunito" pitchFamily="2" charset="0"/>
          </a:endParaRPr>
        </a:p>
      </dgm:t>
    </dgm:pt>
    <dgm:pt modelId="{B3C8F369-4033-48B8-8F65-1578F3462078}" type="parTrans" cxnId="{1C1EDA82-B7B7-41E9-9475-A614931A136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2D0CC31-A873-4CAF-A451-EC40561F127F}" type="sibTrans" cxnId="{1C1EDA82-B7B7-41E9-9475-A614931A136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06E6FA2-8057-451C-8438-0D981EE01646}">
      <dgm:prSet custT="1"/>
      <dgm:spPr/>
      <dgm:t>
        <a:bodyPr/>
        <a:lstStyle/>
        <a:p>
          <a:r>
            <a:rPr lang="en-US" sz="1800">
              <a:latin typeface="Nunito" pitchFamily="2" charset="0"/>
            </a:rPr>
            <a:t>Growth and progress</a:t>
          </a:r>
          <a:endParaRPr lang="en-US" sz="1800" dirty="0">
            <a:latin typeface="Nunito" pitchFamily="2" charset="0"/>
          </a:endParaRPr>
        </a:p>
      </dgm:t>
    </dgm:pt>
    <dgm:pt modelId="{B43706C1-C63D-4A0A-AB9F-0FC72A4B2F18}" type="parTrans" cxnId="{61EAD107-4CDC-4DA5-9954-F0080E516A5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EC2A993-8972-4733-94EA-24A398B28FEC}" type="sibTrans" cxnId="{61EAD107-4CDC-4DA5-9954-F0080E516A5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3299ABE-6292-47EB-845E-1D0CCFA7BF41}" type="pres">
      <dgm:prSet presAssocID="{868618E2-F2DC-4409-B1A7-7EF6B128C1C0}" presName="linearFlow" presStyleCnt="0">
        <dgm:presLayoutVars>
          <dgm:dir/>
          <dgm:animLvl val="lvl"/>
          <dgm:resizeHandles/>
        </dgm:presLayoutVars>
      </dgm:prSet>
      <dgm:spPr/>
    </dgm:pt>
    <dgm:pt modelId="{DB38B9E9-CD3C-4466-806A-ED7007B7F003}" type="pres">
      <dgm:prSet presAssocID="{C35CB8D4-1250-436A-83A4-31E974B659E5}" presName="compositeNode" presStyleCnt="0">
        <dgm:presLayoutVars>
          <dgm:bulletEnabled val="1"/>
        </dgm:presLayoutVars>
      </dgm:prSet>
      <dgm:spPr/>
    </dgm:pt>
    <dgm:pt modelId="{33B3F6EC-48D2-4734-879D-F685CFD39538}" type="pres">
      <dgm:prSet presAssocID="{C35CB8D4-1250-436A-83A4-31E974B659E5}" presName="image" presStyleLbl="fgImgPlace1" presStyleIdx="0" presStyleCnt="1" custLinFactNeighborX="1213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0550BD1D-FDEB-4268-8BF6-421C235A6AEA}" type="pres">
      <dgm:prSet presAssocID="{C35CB8D4-1250-436A-83A4-31E974B659E5}" presName="childNode" presStyleLbl="node1" presStyleIdx="0" presStyleCnt="1" custLinFactNeighborY="217">
        <dgm:presLayoutVars>
          <dgm:bulletEnabled val="1"/>
        </dgm:presLayoutVars>
      </dgm:prSet>
      <dgm:spPr/>
    </dgm:pt>
    <dgm:pt modelId="{F42F4D71-D39B-4A39-838C-C24D44403D14}" type="pres">
      <dgm:prSet presAssocID="{C35CB8D4-1250-436A-83A4-31E974B659E5}" presName="parentNode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61EAD107-4CDC-4DA5-9954-F0080E516A55}" srcId="{C35CB8D4-1250-436A-83A4-31E974B659E5}" destId="{606E6FA2-8057-451C-8438-0D981EE01646}" srcOrd="2" destOrd="0" parTransId="{B43706C1-C63D-4A0A-AB9F-0FC72A4B2F18}" sibTransId="{3EC2A993-8972-4733-94EA-24A398B28FEC}"/>
    <dgm:cxn modelId="{1C1EDA82-B7B7-41E9-9475-A614931A1361}" srcId="{C35CB8D4-1250-436A-83A4-31E974B659E5}" destId="{971ED6E0-7339-4274-B708-EF7902841097}" srcOrd="1" destOrd="0" parTransId="{B3C8F369-4033-48B8-8F65-1578F3462078}" sibTransId="{52D0CC31-A873-4CAF-A451-EC40561F127F}"/>
    <dgm:cxn modelId="{783B0B93-5DF0-4624-9762-3869B2C1B56B}" srcId="{C35CB8D4-1250-436A-83A4-31E974B659E5}" destId="{26D59B36-A473-4772-96BD-8FBE81E10A76}" srcOrd="0" destOrd="0" parTransId="{ACE9C200-3F41-4D34-8162-59292F3D503F}" sibTransId="{B402D3FA-8828-4615-AABE-AC2D2CB283FF}"/>
    <dgm:cxn modelId="{0B794A9E-CB24-402D-B958-DB55EA261481}" type="presOf" srcId="{C35CB8D4-1250-436A-83A4-31E974B659E5}" destId="{F42F4D71-D39B-4A39-838C-C24D44403D14}" srcOrd="0" destOrd="0" presId="urn:microsoft.com/office/officeart/2005/8/layout/hList2"/>
    <dgm:cxn modelId="{E55555A1-F30F-4A65-9EC6-29B93CB0F102}" type="presOf" srcId="{971ED6E0-7339-4274-B708-EF7902841097}" destId="{0550BD1D-FDEB-4268-8BF6-421C235A6AEA}" srcOrd="0" destOrd="1" presId="urn:microsoft.com/office/officeart/2005/8/layout/hList2"/>
    <dgm:cxn modelId="{C51FAAAC-F91A-47A2-BC3A-1D9CDCA497B9}" type="presOf" srcId="{26D59B36-A473-4772-96BD-8FBE81E10A76}" destId="{0550BD1D-FDEB-4268-8BF6-421C235A6AEA}" srcOrd="0" destOrd="0" presId="urn:microsoft.com/office/officeart/2005/8/layout/hList2"/>
    <dgm:cxn modelId="{6ED0C2C0-D5D4-445A-86AD-F6F7C6E8B13C}" type="presOf" srcId="{606E6FA2-8057-451C-8438-0D981EE01646}" destId="{0550BD1D-FDEB-4268-8BF6-421C235A6AEA}" srcOrd="0" destOrd="2" presId="urn:microsoft.com/office/officeart/2005/8/layout/hList2"/>
    <dgm:cxn modelId="{916415E6-FC02-46ED-808A-D68E80E7A2C1}" srcId="{868618E2-F2DC-4409-B1A7-7EF6B128C1C0}" destId="{C35CB8D4-1250-436A-83A4-31E974B659E5}" srcOrd="0" destOrd="0" parTransId="{CC789E17-AAF7-4B49-8E98-41996E7F66B5}" sibTransId="{797796DC-A139-41A4-A735-C1BA933B61B4}"/>
    <dgm:cxn modelId="{E6D197ED-BE12-41B0-B476-BA46225614A5}" type="presOf" srcId="{868618E2-F2DC-4409-B1A7-7EF6B128C1C0}" destId="{53299ABE-6292-47EB-845E-1D0CCFA7BF41}" srcOrd="0" destOrd="0" presId="urn:microsoft.com/office/officeart/2005/8/layout/hList2"/>
    <dgm:cxn modelId="{3884F226-8907-4ED8-A3C1-E722A6630239}" type="presParOf" srcId="{53299ABE-6292-47EB-845E-1D0CCFA7BF41}" destId="{DB38B9E9-CD3C-4466-806A-ED7007B7F003}" srcOrd="0" destOrd="0" presId="urn:microsoft.com/office/officeart/2005/8/layout/hList2"/>
    <dgm:cxn modelId="{4A6CF050-3C70-40AB-A5B0-3914905F445D}" type="presParOf" srcId="{DB38B9E9-CD3C-4466-806A-ED7007B7F003}" destId="{33B3F6EC-48D2-4734-879D-F685CFD39538}" srcOrd="0" destOrd="0" presId="urn:microsoft.com/office/officeart/2005/8/layout/hList2"/>
    <dgm:cxn modelId="{8B110922-10E5-4F73-8828-F328B7C7005C}" type="presParOf" srcId="{DB38B9E9-CD3C-4466-806A-ED7007B7F003}" destId="{0550BD1D-FDEB-4268-8BF6-421C235A6AEA}" srcOrd="1" destOrd="0" presId="urn:microsoft.com/office/officeart/2005/8/layout/hList2"/>
    <dgm:cxn modelId="{FBE8ADA3-9615-4D51-B424-8419BFE39E17}" type="presParOf" srcId="{DB38B9E9-CD3C-4466-806A-ED7007B7F003}" destId="{F42F4D71-D39B-4A39-838C-C24D44403D1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EDFEFE-B09F-4923-B94E-24DE5CB61AC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8632A9-C211-4D05-B1DA-D6124398A45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dirty="0"/>
        </a:p>
      </dgm:t>
    </dgm:pt>
    <dgm:pt modelId="{6C3D4012-8BE3-4010-97BA-AE54CA311705}" type="parTrans" cxnId="{090A1F84-D7B3-4D0D-9EEA-1E07E6AFD4F0}">
      <dgm:prSet/>
      <dgm:spPr/>
      <dgm:t>
        <a:bodyPr/>
        <a:lstStyle/>
        <a:p>
          <a:endParaRPr lang="en-GB"/>
        </a:p>
      </dgm:t>
    </dgm:pt>
    <dgm:pt modelId="{53B09D91-89A0-485D-8367-DEFF6E6BC53E}" type="sibTrans" cxnId="{090A1F84-D7B3-4D0D-9EEA-1E07E6AFD4F0}">
      <dgm:prSet/>
      <dgm:spPr/>
      <dgm:t>
        <a:bodyPr/>
        <a:lstStyle/>
        <a:p>
          <a:endParaRPr lang="en-GB"/>
        </a:p>
      </dgm:t>
    </dgm:pt>
    <dgm:pt modelId="{0128B2F5-A02E-4AA3-8803-89829AAEA8FB}" type="pres">
      <dgm:prSet presAssocID="{60EDFEFE-B09F-4923-B94E-24DE5CB61ACA}" presName="diagram" presStyleCnt="0">
        <dgm:presLayoutVars>
          <dgm:dir/>
          <dgm:resizeHandles val="exact"/>
        </dgm:presLayoutVars>
      </dgm:prSet>
      <dgm:spPr/>
    </dgm:pt>
    <dgm:pt modelId="{49E749D3-C287-4812-9753-49E21DC29F3A}" type="pres">
      <dgm:prSet presAssocID="{EA8632A9-C211-4D05-B1DA-D6124398A456}" presName="node" presStyleLbl="node1" presStyleIdx="0" presStyleCnt="1" custLinFactNeighborX="-1243" custLinFactNeighborY="1846">
        <dgm:presLayoutVars>
          <dgm:bulletEnabled val="1"/>
        </dgm:presLayoutVars>
      </dgm:prSet>
      <dgm:spPr/>
    </dgm:pt>
  </dgm:ptLst>
  <dgm:cxnLst>
    <dgm:cxn modelId="{BE8A6283-D3DE-4BEB-8DCA-68A27213132B}" type="presOf" srcId="{EA8632A9-C211-4D05-B1DA-D6124398A456}" destId="{49E749D3-C287-4812-9753-49E21DC29F3A}" srcOrd="0" destOrd="0" presId="urn:microsoft.com/office/officeart/2005/8/layout/default"/>
    <dgm:cxn modelId="{090A1F84-D7B3-4D0D-9EEA-1E07E6AFD4F0}" srcId="{60EDFEFE-B09F-4923-B94E-24DE5CB61ACA}" destId="{EA8632A9-C211-4D05-B1DA-D6124398A456}" srcOrd="0" destOrd="0" parTransId="{6C3D4012-8BE3-4010-97BA-AE54CA311705}" sibTransId="{53B09D91-89A0-485D-8367-DEFF6E6BC53E}"/>
    <dgm:cxn modelId="{E180538D-4B0F-49CB-9995-9B8E6CFCB6FC}" type="presOf" srcId="{60EDFEFE-B09F-4923-B94E-24DE5CB61ACA}" destId="{0128B2F5-A02E-4AA3-8803-89829AAEA8FB}" srcOrd="0" destOrd="0" presId="urn:microsoft.com/office/officeart/2005/8/layout/default"/>
    <dgm:cxn modelId="{9E72C538-5B9D-49AA-8E48-8D0B87BFBDF5}" type="presParOf" srcId="{0128B2F5-A02E-4AA3-8803-89829AAEA8FB}" destId="{49E749D3-C287-4812-9753-49E21DC29F3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EDFEFE-B09F-4923-B94E-24DE5CB61AC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8632A9-C211-4D05-B1DA-D6124398A45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dirty="0"/>
        </a:p>
      </dgm:t>
    </dgm:pt>
    <dgm:pt modelId="{6C3D4012-8BE3-4010-97BA-AE54CA311705}" type="parTrans" cxnId="{090A1F84-D7B3-4D0D-9EEA-1E07E6AFD4F0}">
      <dgm:prSet/>
      <dgm:spPr/>
      <dgm:t>
        <a:bodyPr/>
        <a:lstStyle/>
        <a:p>
          <a:endParaRPr lang="en-GB"/>
        </a:p>
      </dgm:t>
    </dgm:pt>
    <dgm:pt modelId="{53B09D91-89A0-485D-8367-DEFF6E6BC53E}" type="sibTrans" cxnId="{090A1F84-D7B3-4D0D-9EEA-1E07E6AFD4F0}">
      <dgm:prSet/>
      <dgm:spPr/>
      <dgm:t>
        <a:bodyPr/>
        <a:lstStyle/>
        <a:p>
          <a:endParaRPr lang="en-GB"/>
        </a:p>
      </dgm:t>
    </dgm:pt>
    <dgm:pt modelId="{0128B2F5-A02E-4AA3-8803-89829AAEA8FB}" type="pres">
      <dgm:prSet presAssocID="{60EDFEFE-B09F-4923-B94E-24DE5CB61ACA}" presName="diagram" presStyleCnt="0">
        <dgm:presLayoutVars>
          <dgm:dir/>
          <dgm:resizeHandles val="exact"/>
        </dgm:presLayoutVars>
      </dgm:prSet>
      <dgm:spPr/>
    </dgm:pt>
    <dgm:pt modelId="{49E749D3-C287-4812-9753-49E21DC29F3A}" type="pres">
      <dgm:prSet presAssocID="{EA8632A9-C211-4D05-B1DA-D6124398A456}" presName="node" presStyleLbl="node1" presStyleIdx="0" presStyleCnt="1" custLinFactNeighborX="-1243" custLinFactNeighborY="1846">
        <dgm:presLayoutVars>
          <dgm:bulletEnabled val="1"/>
        </dgm:presLayoutVars>
      </dgm:prSet>
      <dgm:spPr/>
    </dgm:pt>
  </dgm:ptLst>
  <dgm:cxnLst>
    <dgm:cxn modelId="{BE8A6283-D3DE-4BEB-8DCA-68A27213132B}" type="presOf" srcId="{EA8632A9-C211-4D05-B1DA-D6124398A456}" destId="{49E749D3-C287-4812-9753-49E21DC29F3A}" srcOrd="0" destOrd="0" presId="urn:microsoft.com/office/officeart/2005/8/layout/default"/>
    <dgm:cxn modelId="{090A1F84-D7B3-4D0D-9EEA-1E07E6AFD4F0}" srcId="{60EDFEFE-B09F-4923-B94E-24DE5CB61ACA}" destId="{EA8632A9-C211-4D05-B1DA-D6124398A456}" srcOrd="0" destOrd="0" parTransId="{6C3D4012-8BE3-4010-97BA-AE54CA311705}" sibTransId="{53B09D91-89A0-485D-8367-DEFF6E6BC53E}"/>
    <dgm:cxn modelId="{E180538D-4B0F-49CB-9995-9B8E6CFCB6FC}" type="presOf" srcId="{60EDFEFE-B09F-4923-B94E-24DE5CB61ACA}" destId="{0128B2F5-A02E-4AA3-8803-89829AAEA8FB}" srcOrd="0" destOrd="0" presId="urn:microsoft.com/office/officeart/2005/8/layout/default"/>
    <dgm:cxn modelId="{9E72C538-5B9D-49AA-8E48-8D0B87BFBDF5}" type="presParOf" srcId="{0128B2F5-A02E-4AA3-8803-89829AAEA8FB}" destId="{49E749D3-C287-4812-9753-49E21DC29F3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EDFEFE-B09F-4923-B94E-24DE5CB61AC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8632A9-C211-4D05-B1DA-D6124398A45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dirty="0"/>
        </a:p>
      </dgm:t>
    </dgm:pt>
    <dgm:pt modelId="{6C3D4012-8BE3-4010-97BA-AE54CA311705}" type="parTrans" cxnId="{090A1F84-D7B3-4D0D-9EEA-1E07E6AFD4F0}">
      <dgm:prSet/>
      <dgm:spPr/>
      <dgm:t>
        <a:bodyPr/>
        <a:lstStyle/>
        <a:p>
          <a:endParaRPr lang="en-GB"/>
        </a:p>
      </dgm:t>
    </dgm:pt>
    <dgm:pt modelId="{53B09D91-89A0-485D-8367-DEFF6E6BC53E}" type="sibTrans" cxnId="{090A1F84-D7B3-4D0D-9EEA-1E07E6AFD4F0}">
      <dgm:prSet/>
      <dgm:spPr/>
      <dgm:t>
        <a:bodyPr/>
        <a:lstStyle/>
        <a:p>
          <a:endParaRPr lang="en-GB"/>
        </a:p>
      </dgm:t>
    </dgm:pt>
    <dgm:pt modelId="{0128B2F5-A02E-4AA3-8803-89829AAEA8FB}" type="pres">
      <dgm:prSet presAssocID="{60EDFEFE-B09F-4923-B94E-24DE5CB61ACA}" presName="diagram" presStyleCnt="0">
        <dgm:presLayoutVars>
          <dgm:dir/>
          <dgm:resizeHandles val="exact"/>
        </dgm:presLayoutVars>
      </dgm:prSet>
      <dgm:spPr/>
    </dgm:pt>
    <dgm:pt modelId="{49E749D3-C287-4812-9753-49E21DC29F3A}" type="pres">
      <dgm:prSet presAssocID="{EA8632A9-C211-4D05-B1DA-D6124398A456}" presName="node" presStyleLbl="node1" presStyleIdx="0" presStyleCnt="1" custLinFactNeighborX="-1243" custLinFactNeighborY="1846">
        <dgm:presLayoutVars>
          <dgm:bulletEnabled val="1"/>
        </dgm:presLayoutVars>
      </dgm:prSet>
      <dgm:spPr/>
    </dgm:pt>
  </dgm:ptLst>
  <dgm:cxnLst>
    <dgm:cxn modelId="{BE8A6283-D3DE-4BEB-8DCA-68A27213132B}" type="presOf" srcId="{EA8632A9-C211-4D05-B1DA-D6124398A456}" destId="{49E749D3-C287-4812-9753-49E21DC29F3A}" srcOrd="0" destOrd="0" presId="urn:microsoft.com/office/officeart/2005/8/layout/default"/>
    <dgm:cxn modelId="{090A1F84-D7B3-4D0D-9EEA-1E07E6AFD4F0}" srcId="{60EDFEFE-B09F-4923-B94E-24DE5CB61ACA}" destId="{EA8632A9-C211-4D05-B1DA-D6124398A456}" srcOrd="0" destOrd="0" parTransId="{6C3D4012-8BE3-4010-97BA-AE54CA311705}" sibTransId="{53B09D91-89A0-485D-8367-DEFF6E6BC53E}"/>
    <dgm:cxn modelId="{E180538D-4B0F-49CB-9995-9B8E6CFCB6FC}" type="presOf" srcId="{60EDFEFE-B09F-4923-B94E-24DE5CB61ACA}" destId="{0128B2F5-A02E-4AA3-8803-89829AAEA8FB}" srcOrd="0" destOrd="0" presId="urn:microsoft.com/office/officeart/2005/8/layout/default"/>
    <dgm:cxn modelId="{9E72C538-5B9D-49AA-8E48-8D0B87BFBDF5}" type="presParOf" srcId="{0128B2F5-A02E-4AA3-8803-89829AAEA8FB}" destId="{49E749D3-C287-4812-9753-49E21DC29F3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3E478-C3CA-43AE-A1DB-7A181449C6B5}">
      <dsp:nvSpPr>
        <dsp:cNvPr id="0" name=""/>
        <dsp:cNvSpPr/>
      </dsp:nvSpPr>
      <dsp:spPr>
        <a:xfrm>
          <a:off x="1871" y="298478"/>
          <a:ext cx="1799892" cy="323214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>
            <a:solidFill>
              <a:schemeClr val="bg1"/>
            </a:solidFill>
            <a:latin typeface="Pangolin" panose="020B060402020202020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Pangolin" panose="020B0604020202020204" charset="0"/>
            </a:rPr>
            <a:t>Time job seekers spend in decoding a job posting:</a:t>
          </a:r>
          <a:endParaRPr lang="en-US" sz="1800" kern="1200" dirty="0">
            <a:solidFill>
              <a:schemeClr val="bg1"/>
            </a:solidFill>
            <a:latin typeface="Pangolin" panose="020B0604020202020204" charset="0"/>
          </a:endParaRPr>
        </a:p>
      </dsp:txBody>
      <dsp:txXfrm>
        <a:off x="1871" y="298478"/>
        <a:ext cx="1799892" cy="969642"/>
      </dsp:txXfrm>
    </dsp:sp>
    <dsp:sp modelId="{BD784BB5-FE84-4514-9408-2936837E59D6}">
      <dsp:nvSpPr>
        <dsp:cNvPr id="0" name=""/>
        <dsp:cNvSpPr/>
      </dsp:nvSpPr>
      <dsp:spPr>
        <a:xfrm>
          <a:off x="189736" y="1816504"/>
          <a:ext cx="1439913" cy="15457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Pangolin" panose="020B0604020202020204" charset="0"/>
            </a:rPr>
            <a:t>49-77 seconds</a:t>
          </a:r>
          <a:endParaRPr lang="en-US" sz="1800" kern="1200" dirty="0">
            <a:solidFill>
              <a:schemeClr val="bg1"/>
            </a:solidFill>
            <a:latin typeface="Pangolin" panose="020B0604020202020204" charset="0"/>
          </a:endParaRPr>
        </a:p>
      </dsp:txBody>
      <dsp:txXfrm>
        <a:off x="231910" y="1858678"/>
        <a:ext cx="1355565" cy="1461366"/>
      </dsp:txXfrm>
    </dsp:sp>
    <dsp:sp modelId="{7B575A1C-996B-4541-9BDB-9D20A6091822}">
      <dsp:nvSpPr>
        <dsp:cNvPr id="0" name=""/>
        <dsp:cNvSpPr/>
      </dsp:nvSpPr>
      <dsp:spPr>
        <a:xfrm>
          <a:off x="1936755" y="289958"/>
          <a:ext cx="1799892" cy="324918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>
            <a:solidFill>
              <a:schemeClr val="bg1"/>
            </a:solidFill>
            <a:latin typeface="Pangolin" panose="020B060402020202020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Pangolin" panose="020B0604020202020204" charset="0"/>
            </a:rPr>
            <a:t>Time job seekers SHOULD spend in decoding a job posting:</a:t>
          </a:r>
          <a:endParaRPr lang="en-US" sz="1800" kern="1200" dirty="0">
            <a:solidFill>
              <a:schemeClr val="bg1"/>
            </a:solidFill>
            <a:latin typeface="Pangolin" panose="020B0604020202020204" charset="0"/>
          </a:endParaRPr>
        </a:p>
      </dsp:txBody>
      <dsp:txXfrm>
        <a:off x="1936755" y="289958"/>
        <a:ext cx="1799892" cy="974754"/>
      </dsp:txXfrm>
    </dsp:sp>
    <dsp:sp modelId="{C420BB2B-3717-42C0-AB3C-B04C62C0BCC0}">
      <dsp:nvSpPr>
        <dsp:cNvPr id="0" name=""/>
        <dsp:cNvSpPr/>
      </dsp:nvSpPr>
      <dsp:spPr>
        <a:xfrm>
          <a:off x="2140388" y="1824992"/>
          <a:ext cx="1439913" cy="1528641"/>
        </a:xfrm>
        <a:prstGeom prst="roundRect">
          <a:avLst>
            <a:gd name="adj" fmla="val 10000"/>
          </a:avLst>
        </a:prstGeom>
        <a:solidFill>
          <a:schemeClr val="accent4">
            <a:hueOff val="3409817"/>
            <a:satOff val="-33334"/>
            <a:lumOff val="-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Pangolin" panose="020B0604020202020204" charset="0"/>
            </a:rPr>
            <a:t>15-30 minutes</a:t>
          </a:r>
          <a:endParaRPr lang="en-US" sz="1800" kern="1200" dirty="0">
            <a:solidFill>
              <a:schemeClr val="bg1"/>
            </a:solidFill>
            <a:latin typeface="Pangolin" panose="020B0604020202020204" charset="0"/>
          </a:endParaRPr>
        </a:p>
      </dsp:txBody>
      <dsp:txXfrm>
        <a:off x="2182562" y="1867166"/>
        <a:ext cx="1355565" cy="14442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49D3-C287-4812-9753-49E21DC29F3A}">
      <dsp:nvSpPr>
        <dsp:cNvPr id="0" name=""/>
        <dsp:cNvSpPr/>
      </dsp:nvSpPr>
      <dsp:spPr>
        <a:xfrm>
          <a:off x="0" y="533425"/>
          <a:ext cx="3483796" cy="2090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sz="3700" kern="1200" dirty="0"/>
        </a:p>
      </dsp:txBody>
      <dsp:txXfrm>
        <a:off x="0" y="533425"/>
        <a:ext cx="3483796" cy="20902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49D3-C287-4812-9753-49E21DC29F3A}">
      <dsp:nvSpPr>
        <dsp:cNvPr id="0" name=""/>
        <dsp:cNvSpPr/>
      </dsp:nvSpPr>
      <dsp:spPr>
        <a:xfrm>
          <a:off x="0" y="533425"/>
          <a:ext cx="3483796" cy="2090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sz="3700" kern="1200" dirty="0"/>
        </a:p>
      </dsp:txBody>
      <dsp:txXfrm>
        <a:off x="0" y="533425"/>
        <a:ext cx="3483796" cy="20902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49D3-C287-4812-9753-49E21DC29F3A}">
      <dsp:nvSpPr>
        <dsp:cNvPr id="0" name=""/>
        <dsp:cNvSpPr/>
      </dsp:nvSpPr>
      <dsp:spPr>
        <a:xfrm>
          <a:off x="0" y="533425"/>
          <a:ext cx="3483796" cy="2090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sz="3700" kern="1200" dirty="0"/>
        </a:p>
      </dsp:txBody>
      <dsp:txXfrm>
        <a:off x="0" y="533425"/>
        <a:ext cx="3483796" cy="20902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58FA2-742B-44A4-B497-C43B68D3ED4E}">
      <dsp:nvSpPr>
        <dsp:cNvPr id="0" name=""/>
        <dsp:cNvSpPr/>
      </dsp:nvSpPr>
      <dsp:spPr>
        <a:xfrm>
          <a:off x="2678" y="219907"/>
          <a:ext cx="2125265" cy="1275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Reverse Chronological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Add most recent experience first</a:t>
          </a:r>
        </a:p>
      </dsp:txBody>
      <dsp:txXfrm>
        <a:off x="2678" y="219907"/>
        <a:ext cx="2125265" cy="1275159"/>
      </dsp:txXfrm>
    </dsp:sp>
    <dsp:sp modelId="{02F136A0-1FCF-4C42-B9D3-90D1C3D08223}">
      <dsp:nvSpPr>
        <dsp:cNvPr id="0" name=""/>
        <dsp:cNvSpPr/>
      </dsp:nvSpPr>
      <dsp:spPr>
        <a:xfrm>
          <a:off x="2340471" y="219907"/>
          <a:ext cx="2125265" cy="12751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Length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For CV : 1-5 Pages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For Resume: Maximum 2 Pages</a:t>
          </a:r>
        </a:p>
      </dsp:txBody>
      <dsp:txXfrm>
        <a:off x="2340471" y="219907"/>
        <a:ext cx="2125265" cy="1275159"/>
      </dsp:txXfrm>
    </dsp:sp>
    <dsp:sp modelId="{1467A2D1-5815-41AC-950B-364F85EA760E}">
      <dsp:nvSpPr>
        <dsp:cNvPr id="0" name=""/>
        <dsp:cNvSpPr/>
      </dsp:nvSpPr>
      <dsp:spPr>
        <a:xfrm>
          <a:off x="4678263" y="219907"/>
          <a:ext cx="2125265" cy="12751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Logical Layout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Use the format that best suits your suitability</a:t>
          </a:r>
        </a:p>
      </dsp:txBody>
      <dsp:txXfrm>
        <a:off x="4678263" y="219907"/>
        <a:ext cx="2125265" cy="1275159"/>
      </dsp:txXfrm>
    </dsp:sp>
    <dsp:sp modelId="{BC4A659C-66DF-4313-B9F4-A73108BA9BFB}">
      <dsp:nvSpPr>
        <dsp:cNvPr id="0" name=""/>
        <dsp:cNvSpPr/>
      </dsp:nvSpPr>
      <dsp:spPr>
        <a:xfrm>
          <a:off x="7016055" y="219907"/>
          <a:ext cx="2125265" cy="12751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Left Justified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Keep the alignment left justified</a:t>
          </a:r>
        </a:p>
      </dsp:txBody>
      <dsp:txXfrm>
        <a:off x="7016055" y="219907"/>
        <a:ext cx="2125265" cy="1275159"/>
      </dsp:txXfrm>
    </dsp:sp>
    <dsp:sp modelId="{B2F7DBAC-3AD4-475B-886E-57939871EF3E}">
      <dsp:nvSpPr>
        <dsp:cNvPr id="0" name=""/>
        <dsp:cNvSpPr/>
      </dsp:nvSpPr>
      <dsp:spPr>
        <a:xfrm>
          <a:off x="1" y="1715690"/>
          <a:ext cx="2125265" cy="127515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Readable Font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11-12 </a:t>
          </a:r>
          <a:r>
            <a:rPr lang="en-US" sz="1500" kern="1200" dirty="0" err="1">
              <a:latin typeface="Nunito" pitchFamily="2" charset="0"/>
            </a:rPr>
            <a:t>pt</a:t>
          </a:r>
          <a:r>
            <a:rPr lang="en-US" sz="1500" kern="1200" dirty="0">
              <a:latin typeface="Nunito" pitchFamily="2" charset="0"/>
            </a:rPr>
            <a:t> font size and a readable font such as </a:t>
          </a:r>
          <a:r>
            <a:rPr lang="en-US" sz="1500" kern="1200" dirty="0">
              <a:latin typeface="Nunito" pitchFamily="2" charset="0"/>
              <a:cs typeface="Times New Roman" panose="02020603050405020304" pitchFamily="18" charset="0"/>
            </a:rPr>
            <a:t>Times New Roman</a:t>
          </a:r>
          <a:r>
            <a:rPr lang="en-US" sz="1500" kern="1200" dirty="0">
              <a:latin typeface="Nunito" pitchFamily="2" charset="0"/>
            </a:rPr>
            <a:t>, Georgia, </a:t>
          </a:r>
          <a:r>
            <a:rPr lang="en-US" sz="1500" kern="1200" dirty="0">
              <a:latin typeface="Nunito" pitchFamily="2" charset="0"/>
              <a:cs typeface="Calibri" panose="020F0502020204030204" pitchFamily="34" charset="0"/>
            </a:rPr>
            <a:t>Calibri</a:t>
          </a:r>
        </a:p>
      </dsp:txBody>
      <dsp:txXfrm>
        <a:off x="1" y="1715690"/>
        <a:ext cx="2125265" cy="1275159"/>
      </dsp:txXfrm>
    </dsp:sp>
    <dsp:sp modelId="{F425F788-CFF1-40A2-8D49-F9DDC84DA03F}">
      <dsp:nvSpPr>
        <dsp:cNvPr id="0" name=""/>
        <dsp:cNvSpPr/>
      </dsp:nvSpPr>
      <dsp:spPr>
        <a:xfrm>
          <a:off x="2340471" y="1707593"/>
          <a:ext cx="2125265" cy="12751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Emphasize Important Info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Headings should stand out; Try CAPS, larger font, and </a:t>
          </a:r>
          <a:r>
            <a:rPr lang="en-US" sz="1500" b="1" kern="1200" dirty="0">
              <a:latin typeface="Nunito" pitchFamily="2" charset="0"/>
            </a:rPr>
            <a:t>bold</a:t>
          </a:r>
        </a:p>
      </dsp:txBody>
      <dsp:txXfrm>
        <a:off x="2340471" y="1707593"/>
        <a:ext cx="2125265" cy="1275159"/>
      </dsp:txXfrm>
    </dsp:sp>
    <dsp:sp modelId="{B9FC9527-B1D0-46F5-85A3-58765D3630BA}">
      <dsp:nvSpPr>
        <dsp:cNvPr id="0" name=""/>
        <dsp:cNvSpPr/>
      </dsp:nvSpPr>
      <dsp:spPr>
        <a:xfrm>
          <a:off x="4678263" y="1707593"/>
          <a:ext cx="2125265" cy="127515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Consistency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With verb tenses, dates, spacing, and boldface </a:t>
          </a:r>
        </a:p>
      </dsp:txBody>
      <dsp:txXfrm>
        <a:off x="4678263" y="1707593"/>
        <a:ext cx="2125265" cy="1275159"/>
      </dsp:txXfrm>
    </dsp:sp>
    <dsp:sp modelId="{107FBE80-F96D-4153-A72C-A7EE1D40CC42}">
      <dsp:nvSpPr>
        <dsp:cNvPr id="0" name=""/>
        <dsp:cNvSpPr/>
      </dsp:nvSpPr>
      <dsp:spPr>
        <a:xfrm>
          <a:off x="7018733" y="1707593"/>
          <a:ext cx="2125265" cy="12751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Running Head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Your name and email address should be at the top of each page</a:t>
          </a:r>
        </a:p>
      </dsp:txBody>
      <dsp:txXfrm>
        <a:off x="7018733" y="1707593"/>
        <a:ext cx="2125265" cy="1275159"/>
      </dsp:txXfrm>
    </dsp:sp>
    <dsp:sp modelId="{65172231-AD5F-4F3E-9CCC-A1906FD241BD}">
      <dsp:nvSpPr>
        <dsp:cNvPr id="0" name=""/>
        <dsp:cNvSpPr/>
      </dsp:nvSpPr>
      <dsp:spPr>
        <a:xfrm>
          <a:off x="2340471" y="3195279"/>
          <a:ext cx="2125265" cy="12751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Letterhead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Design a personalized letterhead and use it on all relevant documents</a:t>
          </a:r>
        </a:p>
      </dsp:txBody>
      <dsp:txXfrm>
        <a:off x="2340471" y="3195279"/>
        <a:ext cx="2125265" cy="1275159"/>
      </dsp:txXfrm>
    </dsp:sp>
    <dsp:sp modelId="{AB1FA581-D55D-4810-B116-BA1F884DC396}">
      <dsp:nvSpPr>
        <dsp:cNvPr id="0" name=""/>
        <dsp:cNvSpPr/>
      </dsp:nvSpPr>
      <dsp:spPr>
        <a:xfrm>
          <a:off x="4678263" y="3195279"/>
          <a:ext cx="2125265" cy="127515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Nunito" pitchFamily="2" charset="0"/>
            </a:rPr>
            <a:t>Not too ‘Busy’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Nunito" pitchFamily="2" charset="0"/>
            </a:rPr>
            <a:t>Minimize the use of tabs and highlighting techniques</a:t>
          </a:r>
        </a:p>
      </dsp:txBody>
      <dsp:txXfrm>
        <a:off x="4678263" y="3195279"/>
        <a:ext cx="2125265" cy="127515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39673-8723-4BC7-982E-17A1F3342019}">
      <dsp:nvSpPr>
        <dsp:cNvPr id="0" name=""/>
        <dsp:cNvSpPr/>
      </dsp:nvSpPr>
      <dsp:spPr>
        <a:xfrm>
          <a:off x="2338" y="390988"/>
          <a:ext cx="2527876" cy="361720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Nunito" pitchFamily="2" charset="0"/>
            </a:rPr>
            <a:t>Required to perform a specific task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Nunito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Nunito" pitchFamily="2" charset="0"/>
            </a:rPr>
            <a:t>Examples: Driving, Coding, Cooking</a:t>
          </a:r>
        </a:p>
      </dsp:txBody>
      <dsp:txXfrm>
        <a:off x="61569" y="450219"/>
        <a:ext cx="2409414" cy="3557971"/>
      </dsp:txXfrm>
    </dsp:sp>
    <dsp:sp modelId="{E3E29E30-8EBE-4775-9410-34801EE97733}">
      <dsp:nvSpPr>
        <dsp:cNvPr id="0" name=""/>
        <dsp:cNvSpPr/>
      </dsp:nvSpPr>
      <dsp:spPr>
        <a:xfrm>
          <a:off x="2338" y="3143093"/>
          <a:ext cx="2527876" cy="8114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Nunito" pitchFamily="2" charset="0"/>
            </a:rPr>
            <a:t>Technical Skills</a:t>
          </a:r>
        </a:p>
      </dsp:txBody>
      <dsp:txXfrm>
        <a:off x="2338" y="3143093"/>
        <a:ext cx="1780194" cy="811412"/>
      </dsp:txXfrm>
    </dsp:sp>
    <dsp:sp modelId="{DAD750D8-3354-408E-B14B-9B88860125C3}">
      <dsp:nvSpPr>
        <dsp:cNvPr id="0" name=""/>
        <dsp:cNvSpPr/>
      </dsp:nvSpPr>
      <dsp:spPr>
        <a:xfrm>
          <a:off x="1854042" y="3271978"/>
          <a:ext cx="884756" cy="884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44ED8-4668-4775-A344-E78A645DDF1B}">
      <dsp:nvSpPr>
        <dsp:cNvPr id="0" name=""/>
        <dsp:cNvSpPr/>
      </dsp:nvSpPr>
      <dsp:spPr>
        <a:xfrm>
          <a:off x="2957991" y="373972"/>
          <a:ext cx="2527876" cy="368526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6635293"/>
              <a:satOff val="33334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Nunito" pitchFamily="2" charset="0"/>
            </a:rPr>
            <a:t>Easily transferred from one situation to another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Nunito" pitchFamily="2" charset="0"/>
            </a:rPr>
            <a:t>Examples: Communication skills, Leadership, Teamwork</a:t>
          </a:r>
        </a:p>
      </dsp:txBody>
      <dsp:txXfrm>
        <a:off x="3017222" y="433203"/>
        <a:ext cx="2409414" cy="3626035"/>
      </dsp:txXfrm>
    </dsp:sp>
    <dsp:sp modelId="{86B3125D-20A7-4217-B412-BD2C835A2128}">
      <dsp:nvSpPr>
        <dsp:cNvPr id="0" name=""/>
        <dsp:cNvSpPr/>
      </dsp:nvSpPr>
      <dsp:spPr>
        <a:xfrm>
          <a:off x="2957991" y="3160109"/>
          <a:ext cx="2527876" cy="811412"/>
        </a:xfrm>
        <a:prstGeom prst="rect">
          <a:avLst/>
        </a:prstGeom>
        <a:solidFill>
          <a:schemeClr val="accent5">
            <a:hueOff val="-16635293"/>
            <a:satOff val="33334"/>
            <a:lumOff val="1373"/>
            <a:alphaOff val="0"/>
          </a:schemeClr>
        </a:solidFill>
        <a:ln w="25400" cap="flat" cmpd="sng" algn="ctr">
          <a:solidFill>
            <a:schemeClr val="accent5">
              <a:hueOff val="-16635293"/>
              <a:satOff val="33334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Nunito" pitchFamily="2" charset="0"/>
            </a:rPr>
            <a:t>Transferable Skills</a:t>
          </a:r>
        </a:p>
      </dsp:txBody>
      <dsp:txXfrm>
        <a:off x="2957991" y="3160109"/>
        <a:ext cx="1780194" cy="811412"/>
      </dsp:txXfrm>
    </dsp:sp>
    <dsp:sp modelId="{57CA9A35-B854-4D81-8468-14F1AFA99410}">
      <dsp:nvSpPr>
        <dsp:cNvPr id="0" name=""/>
        <dsp:cNvSpPr/>
      </dsp:nvSpPr>
      <dsp:spPr>
        <a:xfrm>
          <a:off x="4809696" y="3288994"/>
          <a:ext cx="884756" cy="884756"/>
        </a:xfrm>
        <a:prstGeom prst="ellipse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12A9D-A5CB-4E1C-B394-B68F2DCAD625}">
      <dsp:nvSpPr>
        <dsp:cNvPr id="0" name=""/>
        <dsp:cNvSpPr/>
      </dsp:nvSpPr>
      <dsp:spPr>
        <a:xfrm>
          <a:off x="962" y="693088"/>
          <a:ext cx="1877327" cy="187732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316" tIns="25400" rIns="103316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Branding</a:t>
          </a:r>
        </a:p>
      </dsp:txBody>
      <dsp:txXfrm>
        <a:off x="275890" y="968016"/>
        <a:ext cx="1327471" cy="1327471"/>
      </dsp:txXfrm>
    </dsp:sp>
    <dsp:sp modelId="{5D1518A0-ADD0-4147-8F41-41B9F126DFB9}">
      <dsp:nvSpPr>
        <dsp:cNvPr id="0" name=""/>
        <dsp:cNvSpPr/>
      </dsp:nvSpPr>
      <dsp:spPr>
        <a:xfrm>
          <a:off x="1502824" y="693088"/>
          <a:ext cx="1877327" cy="1877327"/>
        </a:xfrm>
        <a:prstGeom prst="ellipse">
          <a:avLst/>
        </a:prstGeom>
        <a:solidFill>
          <a:schemeClr val="accent5">
            <a:alpha val="50000"/>
            <a:hueOff val="-4158823"/>
            <a:satOff val="8333"/>
            <a:lumOff val="34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316" tIns="25400" rIns="103316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Technical skills</a:t>
          </a:r>
        </a:p>
      </dsp:txBody>
      <dsp:txXfrm>
        <a:off x="1777752" y="968016"/>
        <a:ext cx="1327471" cy="1327471"/>
      </dsp:txXfrm>
    </dsp:sp>
    <dsp:sp modelId="{592C9BA0-6E39-4CE3-AB84-AA023F5C6044}">
      <dsp:nvSpPr>
        <dsp:cNvPr id="0" name=""/>
        <dsp:cNvSpPr/>
      </dsp:nvSpPr>
      <dsp:spPr>
        <a:xfrm>
          <a:off x="3004686" y="693088"/>
          <a:ext cx="1877327" cy="1877327"/>
        </a:xfrm>
        <a:prstGeom prst="ellipse">
          <a:avLst/>
        </a:prstGeom>
        <a:solidFill>
          <a:schemeClr val="accent5">
            <a:alpha val="50000"/>
            <a:hueOff val="-8317646"/>
            <a:satOff val="16667"/>
            <a:lumOff val="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316" tIns="25400" rIns="103316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Transferable skills</a:t>
          </a:r>
        </a:p>
      </dsp:txBody>
      <dsp:txXfrm>
        <a:off x="3279614" y="968016"/>
        <a:ext cx="1327471" cy="1327471"/>
      </dsp:txXfrm>
    </dsp:sp>
    <dsp:sp modelId="{C0E70086-3190-4BAF-8A8E-790FF48E66E5}">
      <dsp:nvSpPr>
        <dsp:cNvPr id="0" name=""/>
        <dsp:cNvSpPr/>
      </dsp:nvSpPr>
      <dsp:spPr>
        <a:xfrm>
          <a:off x="4506548" y="693088"/>
          <a:ext cx="1877327" cy="1877327"/>
        </a:xfrm>
        <a:prstGeom prst="ellipse">
          <a:avLst/>
        </a:prstGeom>
        <a:solidFill>
          <a:schemeClr val="accent5">
            <a:alpha val="50000"/>
            <a:hueOff val="-12476470"/>
            <a:satOff val="25001"/>
            <a:lumOff val="103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316" tIns="25400" rIns="103316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Impact</a:t>
          </a:r>
        </a:p>
      </dsp:txBody>
      <dsp:txXfrm>
        <a:off x="4781476" y="968016"/>
        <a:ext cx="1327471" cy="1327471"/>
      </dsp:txXfrm>
    </dsp:sp>
    <dsp:sp modelId="{EE8DA290-0CE4-4275-9FCF-A55BF0B5E985}">
      <dsp:nvSpPr>
        <dsp:cNvPr id="0" name=""/>
        <dsp:cNvSpPr/>
      </dsp:nvSpPr>
      <dsp:spPr>
        <a:xfrm>
          <a:off x="6008409" y="693088"/>
          <a:ext cx="1877327" cy="1877327"/>
        </a:xfrm>
        <a:prstGeom prst="ellipse">
          <a:avLst/>
        </a:prstGeom>
        <a:solidFill>
          <a:schemeClr val="accent5">
            <a:alpha val="50000"/>
            <a:hueOff val="-16635293"/>
            <a:satOff val="33334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316" tIns="25400" rIns="103316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Bullets (Optional)</a:t>
          </a:r>
        </a:p>
      </dsp:txBody>
      <dsp:txXfrm>
        <a:off x="6283337" y="968016"/>
        <a:ext cx="1327471" cy="132747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5ECF1-1733-4233-AC9C-E3AE9D3C1224}">
      <dsp:nvSpPr>
        <dsp:cNvPr id="0" name=""/>
        <dsp:cNvSpPr/>
      </dsp:nvSpPr>
      <dsp:spPr>
        <a:xfrm>
          <a:off x="2310" y="440274"/>
          <a:ext cx="1833041" cy="10998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Personal pronouns</a:t>
          </a:r>
        </a:p>
      </dsp:txBody>
      <dsp:txXfrm>
        <a:off x="2310" y="440274"/>
        <a:ext cx="1833041" cy="1099824"/>
      </dsp:txXfrm>
    </dsp:sp>
    <dsp:sp modelId="{F65E13F9-2D0B-4579-95AF-9BABA5DE12E0}">
      <dsp:nvSpPr>
        <dsp:cNvPr id="0" name=""/>
        <dsp:cNvSpPr/>
      </dsp:nvSpPr>
      <dsp:spPr>
        <a:xfrm>
          <a:off x="2018656" y="440274"/>
          <a:ext cx="1833041" cy="1099824"/>
        </a:xfrm>
        <a:prstGeom prst="rect">
          <a:avLst/>
        </a:prstGeom>
        <a:solidFill>
          <a:schemeClr val="accent4">
            <a:hueOff val="487117"/>
            <a:satOff val="-4762"/>
            <a:lumOff val="-13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Narrative style</a:t>
          </a:r>
        </a:p>
      </dsp:txBody>
      <dsp:txXfrm>
        <a:off x="2018656" y="440274"/>
        <a:ext cx="1833041" cy="1099824"/>
      </dsp:txXfrm>
    </dsp:sp>
    <dsp:sp modelId="{E27B8A9D-4DE6-452B-8E44-8C2CF0C9F962}">
      <dsp:nvSpPr>
        <dsp:cNvPr id="0" name=""/>
        <dsp:cNvSpPr/>
      </dsp:nvSpPr>
      <dsp:spPr>
        <a:xfrm>
          <a:off x="4035002" y="440274"/>
          <a:ext cx="1833041" cy="1099824"/>
        </a:xfrm>
        <a:prstGeom prst="rect">
          <a:avLst/>
        </a:prstGeom>
        <a:solidFill>
          <a:schemeClr val="accent4">
            <a:hueOff val="974233"/>
            <a:satOff val="-9524"/>
            <a:lumOff val="-268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Long objective statement</a:t>
          </a:r>
        </a:p>
      </dsp:txBody>
      <dsp:txXfrm>
        <a:off x="4035002" y="440274"/>
        <a:ext cx="1833041" cy="1099824"/>
      </dsp:txXfrm>
    </dsp:sp>
    <dsp:sp modelId="{DF9CE6F5-72E3-4BC8-A5A3-399EB20EF43C}">
      <dsp:nvSpPr>
        <dsp:cNvPr id="0" name=""/>
        <dsp:cNvSpPr/>
      </dsp:nvSpPr>
      <dsp:spPr>
        <a:xfrm>
          <a:off x="6051347" y="440274"/>
          <a:ext cx="1833041" cy="1099824"/>
        </a:xfrm>
        <a:prstGeom prst="rect">
          <a:avLst/>
        </a:prstGeom>
        <a:solidFill>
          <a:schemeClr val="accent4">
            <a:hueOff val="1461350"/>
            <a:satOff val="-14286"/>
            <a:lumOff val="-403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Numbered or lettered categories</a:t>
          </a:r>
        </a:p>
      </dsp:txBody>
      <dsp:txXfrm>
        <a:off x="6051347" y="440274"/>
        <a:ext cx="1833041" cy="1099824"/>
      </dsp:txXfrm>
    </dsp:sp>
    <dsp:sp modelId="{F1DE6914-860C-44C8-9B07-047B19E00536}">
      <dsp:nvSpPr>
        <dsp:cNvPr id="0" name=""/>
        <dsp:cNvSpPr/>
      </dsp:nvSpPr>
      <dsp:spPr>
        <a:xfrm>
          <a:off x="2310" y="1723404"/>
          <a:ext cx="1833041" cy="1099824"/>
        </a:xfrm>
        <a:prstGeom prst="rect">
          <a:avLst/>
        </a:prstGeom>
        <a:solidFill>
          <a:schemeClr val="accent4">
            <a:hueOff val="1948467"/>
            <a:satOff val="-19048"/>
            <a:lumOff val="-537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Acronyms / abbreviations</a:t>
          </a:r>
        </a:p>
      </dsp:txBody>
      <dsp:txXfrm>
        <a:off x="2310" y="1723404"/>
        <a:ext cx="1833041" cy="1099824"/>
      </dsp:txXfrm>
    </dsp:sp>
    <dsp:sp modelId="{F40123E9-A123-4D27-84F3-4690D521EC9F}">
      <dsp:nvSpPr>
        <dsp:cNvPr id="0" name=""/>
        <dsp:cNvSpPr/>
      </dsp:nvSpPr>
      <dsp:spPr>
        <a:xfrm>
          <a:off x="2018656" y="1723404"/>
          <a:ext cx="1833041" cy="1099824"/>
        </a:xfrm>
        <a:prstGeom prst="rect">
          <a:avLst/>
        </a:prstGeom>
        <a:solidFill>
          <a:schemeClr val="accent4">
            <a:hueOff val="2435583"/>
            <a:satOff val="-23810"/>
            <a:lumOff val="-67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Slang / colloquialisms</a:t>
          </a:r>
        </a:p>
      </dsp:txBody>
      <dsp:txXfrm>
        <a:off x="2018656" y="1723404"/>
        <a:ext cx="1833041" cy="1099824"/>
      </dsp:txXfrm>
    </dsp:sp>
    <dsp:sp modelId="{FC2225ED-9F7B-47C1-B7DC-C4F94B7163AB}">
      <dsp:nvSpPr>
        <dsp:cNvPr id="0" name=""/>
        <dsp:cNvSpPr/>
      </dsp:nvSpPr>
      <dsp:spPr>
        <a:xfrm>
          <a:off x="4035002" y="1723404"/>
          <a:ext cx="1833041" cy="1099824"/>
        </a:xfrm>
        <a:prstGeom prst="rect">
          <a:avLst/>
        </a:prstGeom>
        <a:solidFill>
          <a:schemeClr val="accent4">
            <a:hueOff val="2922700"/>
            <a:satOff val="-28572"/>
            <a:lumOff val="-806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Personal information</a:t>
          </a:r>
        </a:p>
      </dsp:txBody>
      <dsp:txXfrm>
        <a:off x="4035002" y="1723404"/>
        <a:ext cx="1833041" cy="1099824"/>
      </dsp:txXfrm>
    </dsp:sp>
    <dsp:sp modelId="{EF76F8D3-66D8-413D-A268-820958F89D6C}">
      <dsp:nvSpPr>
        <dsp:cNvPr id="0" name=""/>
        <dsp:cNvSpPr/>
      </dsp:nvSpPr>
      <dsp:spPr>
        <a:xfrm>
          <a:off x="6051347" y="1723404"/>
          <a:ext cx="1833041" cy="1099824"/>
        </a:xfrm>
        <a:prstGeom prst="rect">
          <a:avLst/>
        </a:prstGeom>
        <a:solidFill>
          <a:schemeClr val="accent4">
            <a:hueOff val="3409817"/>
            <a:satOff val="-33334"/>
            <a:lumOff val="-941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GPA/ Percentage/ Marks</a:t>
          </a:r>
        </a:p>
      </dsp:txBody>
      <dsp:txXfrm>
        <a:off x="6051347" y="1723404"/>
        <a:ext cx="1833041" cy="10998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6B605-BB5A-4FFD-83BB-29E35EB548FE}">
      <dsp:nvSpPr>
        <dsp:cNvPr id="0" name=""/>
        <dsp:cNvSpPr/>
      </dsp:nvSpPr>
      <dsp:spPr>
        <a:xfrm>
          <a:off x="2310" y="440274"/>
          <a:ext cx="1833041" cy="10998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Outdated language</a:t>
          </a:r>
        </a:p>
      </dsp:txBody>
      <dsp:txXfrm>
        <a:off x="2310" y="440274"/>
        <a:ext cx="1833041" cy="1099824"/>
      </dsp:txXfrm>
    </dsp:sp>
    <dsp:sp modelId="{78223756-EC5D-48B1-B0CE-5D9F89D1DCEE}">
      <dsp:nvSpPr>
        <dsp:cNvPr id="0" name=""/>
        <dsp:cNvSpPr/>
      </dsp:nvSpPr>
      <dsp:spPr>
        <a:xfrm>
          <a:off x="2018656" y="440274"/>
          <a:ext cx="1833041" cy="1099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Spelling, grammar or language errors</a:t>
          </a:r>
        </a:p>
      </dsp:txBody>
      <dsp:txXfrm>
        <a:off x="2018656" y="440274"/>
        <a:ext cx="1833041" cy="1099824"/>
      </dsp:txXfrm>
    </dsp:sp>
    <dsp:sp modelId="{99171786-BC9A-41B3-84D9-32657F60EF1C}">
      <dsp:nvSpPr>
        <dsp:cNvPr id="0" name=""/>
        <dsp:cNvSpPr/>
      </dsp:nvSpPr>
      <dsp:spPr>
        <a:xfrm>
          <a:off x="4035002" y="440274"/>
          <a:ext cx="1833041" cy="10998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References section</a:t>
          </a:r>
        </a:p>
      </dsp:txBody>
      <dsp:txXfrm>
        <a:off x="4035002" y="440274"/>
        <a:ext cx="1833041" cy="1099824"/>
      </dsp:txXfrm>
    </dsp:sp>
    <dsp:sp modelId="{7FEA023F-A296-4FE2-BF1B-7B2F73896687}">
      <dsp:nvSpPr>
        <dsp:cNvPr id="0" name=""/>
        <dsp:cNvSpPr/>
      </dsp:nvSpPr>
      <dsp:spPr>
        <a:xfrm>
          <a:off x="6051347" y="440274"/>
          <a:ext cx="1833041" cy="10998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Duty listing</a:t>
          </a:r>
        </a:p>
      </dsp:txBody>
      <dsp:txXfrm>
        <a:off x="6051347" y="440274"/>
        <a:ext cx="1833041" cy="1099824"/>
      </dsp:txXfrm>
    </dsp:sp>
    <dsp:sp modelId="{BE310A44-EF96-4AB6-AA6E-D3B7DE0A7E73}">
      <dsp:nvSpPr>
        <dsp:cNvPr id="0" name=""/>
        <dsp:cNvSpPr/>
      </dsp:nvSpPr>
      <dsp:spPr>
        <a:xfrm>
          <a:off x="2310" y="1723404"/>
          <a:ext cx="1833041" cy="10998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Fancy fonts</a:t>
          </a:r>
        </a:p>
      </dsp:txBody>
      <dsp:txXfrm>
        <a:off x="2310" y="1723404"/>
        <a:ext cx="1833041" cy="1099824"/>
      </dsp:txXfrm>
    </dsp:sp>
    <dsp:sp modelId="{CE5AA2C5-71B0-4851-A213-4A90E1731287}">
      <dsp:nvSpPr>
        <dsp:cNvPr id="0" name=""/>
        <dsp:cNvSpPr/>
      </dsp:nvSpPr>
      <dsp:spPr>
        <a:xfrm>
          <a:off x="2018656" y="1723404"/>
          <a:ext cx="1833041" cy="10998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Unprofessional email address</a:t>
          </a:r>
        </a:p>
      </dsp:txBody>
      <dsp:txXfrm>
        <a:off x="2018656" y="1723404"/>
        <a:ext cx="1833041" cy="1099824"/>
      </dsp:txXfrm>
    </dsp:sp>
    <dsp:sp modelId="{973E58A0-9E8C-4C7D-B9DD-9AD3AC421959}">
      <dsp:nvSpPr>
        <dsp:cNvPr id="0" name=""/>
        <dsp:cNvSpPr/>
      </dsp:nvSpPr>
      <dsp:spPr>
        <a:xfrm>
          <a:off x="4035002" y="1723404"/>
          <a:ext cx="1833041" cy="1099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Routine job duties</a:t>
          </a:r>
        </a:p>
      </dsp:txBody>
      <dsp:txXfrm>
        <a:off x="4035002" y="1723404"/>
        <a:ext cx="1833041" cy="1099824"/>
      </dsp:txXfrm>
    </dsp:sp>
    <dsp:sp modelId="{31FC6E41-1AB1-4C5B-94EE-8D90980CAF2F}">
      <dsp:nvSpPr>
        <dsp:cNvPr id="0" name=""/>
        <dsp:cNvSpPr/>
      </dsp:nvSpPr>
      <dsp:spPr>
        <a:xfrm>
          <a:off x="6051347" y="1723404"/>
          <a:ext cx="1833041" cy="10998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unito" pitchFamily="2" charset="0"/>
            </a:rPr>
            <a:t>‘Busy’</a:t>
          </a:r>
        </a:p>
      </dsp:txBody>
      <dsp:txXfrm>
        <a:off x="6051347" y="1723404"/>
        <a:ext cx="1833041" cy="10998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A2C8A-6759-4D0E-BDA2-E8E86CD93D88}">
      <dsp:nvSpPr>
        <dsp:cNvPr id="0" name=""/>
        <dsp:cNvSpPr/>
      </dsp:nvSpPr>
      <dsp:spPr>
        <a:xfrm>
          <a:off x="0" y="1681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246849-0620-4BC3-8666-C1689BAFCCB7}">
      <dsp:nvSpPr>
        <dsp:cNvPr id="0" name=""/>
        <dsp:cNvSpPr/>
      </dsp:nvSpPr>
      <dsp:spPr>
        <a:xfrm>
          <a:off x="0" y="1681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Use plain text; no highlighting techniques, line breaks, or visual aids</a:t>
          </a:r>
        </a:p>
      </dsp:txBody>
      <dsp:txXfrm>
        <a:off x="0" y="1681"/>
        <a:ext cx="7886700" cy="573320"/>
      </dsp:txXfrm>
    </dsp:sp>
    <dsp:sp modelId="{6AE517D7-1AD5-43A3-AC5A-4B480D4815BB}">
      <dsp:nvSpPr>
        <dsp:cNvPr id="0" name=""/>
        <dsp:cNvSpPr/>
      </dsp:nvSpPr>
      <dsp:spPr>
        <a:xfrm>
          <a:off x="0" y="575002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3327059"/>
                <a:satOff val="6667"/>
                <a:lumOff val="27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27059"/>
                <a:satOff val="6667"/>
                <a:lumOff val="27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327059"/>
              <a:satOff val="6667"/>
              <a:lumOff val="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DDB485-F9D9-4AB4-8E94-5C0D48CD66BA}">
      <dsp:nvSpPr>
        <dsp:cNvPr id="0" name=""/>
        <dsp:cNvSpPr/>
      </dsp:nvSpPr>
      <dsp:spPr>
        <a:xfrm>
          <a:off x="0" y="575002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Use simple font styles</a:t>
          </a:r>
        </a:p>
      </dsp:txBody>
      <dsp:txXfrm>
        <a:off x="0" y="575002"/>
        <a:ext cx="7886700" cy="573320"/>
      </dsp:txXfrm>
    </dsp:sp>
    <dsp:sp modelId="{8B1C5912-0CE3-4B2D-A054-0725ADCD2D85}">
      <dsp:nvSpPr>
        <dsp:cNvPr id="0" name=""/>
        <dsp:cNvSpPr/>
      </dsp:nvSpPr>
      <dsp:spPr>
        <a:xfrm>
          <a:off x="0" y="1148322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6654117"/>
                <a:satOff val="13334"/>
                <a:lumOff val="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54117"/>
                <a:satOff val="13334"/>
                <a:lumOff val="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6654117"/>
              <a:satOff val="13334"/>
              <a:lumOff val="54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399137-BA11-46B7-9524-69EDC649A7D8}">
      <dsp:nvSpPr>
        <dsp:cNvPr id="0" name=""/>
        <dsp:cNvSpPr/>
      </dsp:nvSpPr>
      <dsp:spPr>
        <a:xfrm>
          <a:off x="0" y="1148322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List phone number on its own line</a:t>
          </a:r>
        </a:p>
      </dsp:txBody>
      <dsp:txXfrm>
        <a:off x="0" y="1148322"/>
        <a:ext cx="7886700" cy="573320"/>
      </dsp:txXfrm>
    </dsp:sp>
    <dsp:sp modelId="{FF0B4FE9-8A6C-4B25-8D96-691678750F2D}">
      <dsp:nvSpPr>
        <dsp:cNvPr id="0" name=""/>
        <dsp:cNvSpPr/>
      </dsp:nvSpPr>
      <dsp:spPr>
        <a:xfrm>
          <a:off x="0" y="1721643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9981176"/>
                <a:satOff val="20000"/>
                <a:lumOff val="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81176"/>
                <a:satOff val="20000"/>
                <a:lumOff val="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81176"/>
              <a:satOff val="20000"/>
              <a:lumOff val="82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1B5114-21EE-4195-BFC4-0EC29360A370}">
      <dsp:nvSpPr>
        <dsp:cNvPr id="0" name=""/>
        <dsp:cNvSpPr/>
      </dsp:nvSpPr>
      <dsp:spPr>
        <a:xfrm>
          <a:off x="0" y="1721643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Repeat keywords</a:t>
          </a:r>
        </a:p>
      </dsp:txBody>
      <dsp:txXfrm>
        <a:off x="0" y="1721643"/>
        <a:ext cx="7886700" cy="573320"/>
      </dsp:txXfrm>
    </dsp:sp>
    <dsp:sp modelId="{D3BBE71C-896C-4BF1-BF4E-FB72D569BA56}">
      <dsp:nvSpPr>
        <dsp:cNvPr id="0" name=""/>
        <dsp:cNvSpPr/>
      </dsp:nvSpPr>
      <dsp:spPr>
        <a:xfrm>
          <a:off x="0" y="229496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13308235"/>
                <a:satOff val="26667"/>
                <a:lumOff val="10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3308235"/>
                <a:satOff val="26667"/>
                <a:lumOff val="10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3308235"/>
              <a:satOff val="26667"/>
              <a:lumOff val="109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3157A2-A24E-4CF8-BB5E-CE15E76603B5}">
      <dsp:nvSpPr>
        <dsp:cNvPr id="0" name=""/>
        <dsp:cNvSpPr/>
      </dsp:nvSpPr>
      <dsp:spPr>
        <a:xfrm>
          <a:off x="0" y="2294964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Do not copy/paste from the job ad</a:t>
          </a:r>
        </a:p>
      </dsp:txBody>
      <dsp:txXfrm>
        <a:off x="0" y="2294964"/>
        <a:ext cx="7886700" cy="573320"/>
      </dsp:txXfrm>
    </dsp:sp>
    <dsp:sp modelId="{ABC69D47-38C3-488B-A2BF-6D110D59CD81}">
      <dsp:nvSpPr>
        <dsp:cNvPr id="0" name=""/>
        <dsp:cNvSpPr/>
      </dsp:nvSpPr>
      <dsp:spPr>
        <a:xfrm>
          <a:off x="0" y="286828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-16635293"/>
                <a:satOff val="33334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6635293"/>
                <a:satOff val="33334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6635293"/>
              <a:satOff val="33334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FE29E2-9946-47C0-88D3-8EDDE0667CE7}">
      <dsp:nvSpPr>
        <dsp:cNvPr id="0" name=""/>
        <dsp:cNvSpPr/>
      </dsp:nvSpPr>
      <dsp:spPr>
        <a:xfrm>
          <a:off x="0" y="2868284"/>
          <a:ext cx="7886700" cy="573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Say ‘work experience’ </a:t>
          </a:r>
        </a:p>
      </dsp:txBody>
      <dsp:txXfrm>
        <a:off x="0" y="2868284"/>
        <a:ext cx="7886700" cy="573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F4D71-D39B-4A39-838C-C24D44403D14}">
      <dsp:nvSpPr>
        <dsp:cNvPr id="0" name=""/>
        <dsp:cNvSpPr/>
      </dsp:nvSpPr>
      <dsp:spPr>
        <a:xfrm rot="16200000">
          <a:off x="-1569936" y="2345001"/>
          <a:ext cx="3572470" cy="34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2929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>
        <a:off x="-1569936" y="2345001"/>
        <a:ext cx="3572470" cy="343478"/>
      </dsp:txXfrm>
    </dsp:sp>
    <dsp:sp modelId="{0550BD1D-FDEB-4268-8BF6-421C235A6AEA}">
      <dsp:nvSpPr>
        <dsp:cNvPr id="0" name=""/>
        <dsp:cNvSpPr/>
      </dsp:nvSpPr>
      <dsp:spPr>
        <a:xfrm>
          <a:off x="388038" y="738257"/>
          <a:ext cx="1710885" cy="35724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0292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B5394"/>
            </a:buClr>
            <a:buFont typeface="Arial" panose="020B0604020202020204" pitchFamily="34" charset="0"/>
            <a:buChar char="•"/>
          </a:pPr>
          <a:r>
            <a:rPr lang="en-US" sz="1800" b="0" i="0" kern="1200">
              <a:effectLst/>
              <a:latin typeface="Pangolin" panose="020B0604020202020204" charset="0"/>
            </a:rPr>
            <a:t>General overview or summary of the company and the role</a:t>
          </a:r>
          <a:endParaRPr lang="en-GB" sz="1800" kern="1200" dirty="0">
            <a:latin typeface="Nunito" pitchFamily="2" charset="0"/>
          </a:endParaRPr>
        </a:p>
      </dsp:txBody>
      <dsp:txXfrm>
        <a:off x="388038" y="738257"/>
        <a:ext cx="1710885" cy="3572470"/>
      </dsp:txXfrm>
    </dsp:sp>
    <dsp:sp modelId="{33B3F6EC-48D2-4734-879D-F685CFD39538}">
      <dsp:nvSpPr>
        <dsp:cNvPr id="0" name=""/>
        <dsp:cNvSpPr/>
      </dsp:nvSpPr>
      <dsp:spPr>
        <a:xfrm>
          <a:off x="52893" y="277114"/>
          <a:ext cx="686956" cy="686956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28D2D-EE06-4339-BA07-BD902833F4E0}">
      <dsp:nvSpPr>
        <dsp:cNvPr id="0" name=""/>
        <dsp:cNvSpPr/>
      </dsp:nvSpPr>
      <dsp:spPr>
        <a:xfrm rot="16200000">
          <a:off x="919883" y="2345001"/>
          <a:ext cx="3572470" cy="34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2929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bg1"/>
            </a:solidFill>
            <a:latin typeface="Nunito" pitchFamily="2" charset="0"/>
          </a:endParaRPr>
        </a:p>
      </dsp:txBody>
      <dsp:txXfrm>
        <a:off x="919883" y="2345001"/>
        <a:ext cx="3572470" cy="343478"/>
      </dsp:txXfrm>
    </dsp:sp>
    <dsp:sp modelId="{38EFC7D6-92E3-4F6C-870E-9A920A41E302}">
      <dsp:nvSpPr>
        <dsp:cNvPr id="0" name=""/>
        <dsp:cNvSpPr/>
      </dsp:nvSpPr>
      <dsp:spPr>
        <a:xfrm>
          <a:off x="2877858" y="730505"/>
          <a:ext cx="1710885" cy="35724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0292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B5394"/>
            </a:buClr>
            <a:buFont typeface="Arial" panose="020B0604020202020204" pitchFamily="34" charset="0"/>
            <a:buChar char="•"/>
          </a:pPr>
          <a:r>
            <a:rPr lang="en-US" sz="1800" b="0" i="0" kern="1200">
              <a:effectLst/>
              <a:latin typeface="Pangolin" panose="020B0604020202020204" charset="0"/>
            </a:rPr>
            <a:t>Key responsibilities section, listing job duties</a:t>
          </a:r>
          <a:endParaRPr lang="en-GB" sz="1800" kern="1200" dirty="0">
            <a:latin typeface="Nunito" pitchFamily="2" charset="0"/>
          </a:endParaRPr>
        </a:p>
      </dsp:txBody>
      <dsp:txXfrm>
        <a:off x="2877858" y="730505"/>
        <a:ext cx="1710885" cy="3572470"/>
      </dsp:txXfrm>
    </dsp:sp>
    <dsp:sp modelId="{E94C4773-7E99-47CD-BA91-E8A825718DD4}">
      <dsp:nvSpPr>
        <dsp:cNvPr id="0" name=""/>
        <dsp:cNvSpPr/>
      </dsp:nvSpPr>
      <dsp:spPr>
        <a:xfrm>
          <a:off x="2534380" y="277114"/>
          <a:ext cx="686956" cy="686956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4B023-2072-49A6-B83B-1A8F9683AA16}">
      <dsp:nvSpPr>
        <dsp:cNvPr id="0" name=""/>
        <dsp:cNvSpPr/>
      </dsp:nvSpPr>
      <dsp:spPr>
        <a:xfrm rot="16200000">
          <a:off x="3409703" y="2345001"/>
          <a:ext cx="3572470" cy="34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2929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solidFill>
              <a:schemeClr val="bg1"/>
            </a:solidFill>
            <a:latin typeface="Nunito" pitchFamily="2" charset="0"/>
          </a:endParaRPr>
        </a:p>
      </dsp:txBody>
      <dsp:txXfrm>
        <a:off x="3409703" y="2345001"/>
        <a:ext cx="3572470" cy="343478"/>
      </dsp:txXfrm>
    </dsp:sp>
    <dsp:sp modelId="{DC145EFC-8C4C-4EA1-91D0-26BB93360A2D}">
      <dsp:nvSpPr>
        <dsp:cNvPr id="0" name=""/>
        <dsp:cNvSpPr/>
      </dsp:nvSpPr>
      <dsp:spPr>
        <a:xfrm>
          <a:off x="5367678" y="730505"/>
          <a:ext cx="1710885" cy="35724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02929" rIns="128016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0B5394"/>
            </a:buClr>
            <a:buFont typeface="Arial" panose="020B0604020202020204" pitchFamily="34" charset="0"/>
            <a:buChar char="•"/>
          </a:pPr>
          <a:r>
            <a:rPr lang="en-US" sz="1800" b="0" i="0" kern="1200">
              <a:effectLst/>
              <a:latin typeface="Pangolin" panose="020B0604020202020204" charset="0"/>
            </a:rPr>
            <a:t>Qualifications section, which includes educational requirements, certifications, years of experience and other skills</a:t>
          </a:r>
          <a:endParaRPr lang="en-GB" sz="1800" kern="1200" dirty="0">
            <a:latin typeface="Nunito" pitchFamily="2" charset="0"/>
          </a:endParaRPr>
        </a:p>
      </dsp:txBody>
      <dsp:txXfrm>
        <a:off x="5367678" y="730505"/>
        <a:ext cx="1710885" cy="3572470"/>
      </dsp:txXfrm>
    </dsp:sp>
    <dsp:sp modelId="{AAB8DFEC-05E8-403A-BD73-A653691BE6D5}">
      <dsp:nvSpPr>
        <dsp:cNvPr id="0" name=""/>
        <dsp:cNvSpPr/>
      </dsp:nvSpPr>
      <dsp:spPr>
        <a:xfrm>
          <a:off x="5024200" y="277114"/>
          <a:ext cx="686956" cy="686956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AFA5A-098D-43F2-B869-842B76423A2A}">
      <dsp:nvSpPr>
        <dsp:cNvPr id="0" name=""/>
        <dsp:cNvSpPr/>
      </dsp:nvSpPr>
      <dsp:spPr>
        <a:xfrm>
          <a:off x="0" y="261135"/>
          <a:ext cx="63960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AF402-23F0-42CE-9AB2-25DEADB26B12}">
      <dsp:nvSpPr>
        <dsp:cNvPr id="0" name=""/>
        <dsp:cNvSpPr/>
      </dsp:nvSpPr>
      <dsp:spPr>
        <a:xfrm>
          <a:off x="319804" y="24975"/>
          <a:ext cx="471743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230" tIns="0" rIns="1692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Don’t let excitement get in the way</a:t>
          </a:r>
          <a:endParaRPr lang="en-GB" sz="1800" kern="1200" dirty="0">
            <a:latin typeface="Nunito" pitchFamily="2" charset="0"/>
          </a:endParaRPr>
        </a:p>
      </dsp:txBody>
      <dsp:txXfrm>
        <a:off x="342861" y="48032"/>
        <a:ext cx="4671316" cy="426206"/>
      </dsp:txXfrm>
    </dsp:sp>
    <dsp:sp modelId="{0651C061-F01C-45CA-A802-D8D8E1362B3E}">
      <dsp:nvSpPr>
        <dsp:cNvPr id="0" name=""/>
        <dsp:cNvSpPr/>
      </dsp:nvSpPr>
      <dsp:spPr>
        <a:xfrm>
          <a:off x="0" y="986895"/>
          <a:ext cx="63960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33375"/>
              <a:satOff val="1618"/>
              <a:lumOff val="1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89E4A-9A14-4AE9-9EC3-DF18D9C5DB7A}">
      <dsp:nvSpPr>
        <dsp:cNvPr id="0" name=""/>
        <dsp:cNvSpPr/>
      </dsp:nvSpPr>
      <dsp:spPr>
        <a:xfrm>
          <a:off x="319804" y="750735"/>
          <a:ext cx="4805139" cy="472320"/>
        </a:xfrm>
        <a:prstGeom prst="roundRect">
          <a:avLst/>
        </a:prstGeom>
        <a:solidFill>
          <a:schemeClr val="accent2">
            <a:hueOff val="1133375"/>
            <a:satOff val="1618"/>
            <a:lumOff val="1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230" tIns="0" rIns="1692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Look for clues in the company values</a:t>
          </a:r>
        </a:p>
      </dsp:txBody>
      <dsp:txXfrm>
        <a:off x="342861" y="773792"/>
        <a:ext cx="4759025" cy="426206"/>
      </dsp:txXfrm>
    </dsp:sp>
    <dsp:sp modelId="{633A7A97-6C9B-44BA-B1CC-19110624056C}">
      <dsp:nvSpPr>
        <dsp:cNvPr id="0" name=""/>
        <dsp:cNvSpPr/>
      </dsp:nvSpPr>
      <dsp:spPr>
        <a:xfrm>
          <a:off x="0" y="1712655"/>
          <a:ext cx="63960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266751"/>
              <a:satOff val="3236"/>
              <a:lumOff val="3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CE2F0-5A19-4FCD-AC82-B16F564E697D}">
      <dsp:nvSpPr>
        <dsp:cNvPr id="0" name=""/>
        <dsp:cNvSpPr/>
      </dsp:nvSpPr>
      <dsp:spPr>
        <a:xfrm>
          <a:off x="319804" y="1476495"/>
          <a:ext cx="4941741" cy="472320"/>
        </a:xfrm>
        <a:prstGeom prst="roundRect">
          <a:avLst/>
        </a:prstGeom>
        <a:solidFill>
          <a:schemeClr val="accent2">
            <a:hueOff val="2266751"/>
            <a:satOff val="3236"/>
            <a:lumOff val="3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230" tIns="0" rIns="1692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Pay attention to keywords and repeat phrases</a:t>
          </a:r>
        </a:p>
      </dsp:txBody>
      <dsp:txXfrm>
        <a:off x="342861" y="1499552"/>
        <a:ext cx="4895627" cy="426206"/>
      </dsp:txXfrm>
    </dsp:sp>
    <dsp:sp modelId="{382DCF87-B619-4BBC-A42D-C8D6C4680F63}">
      <dsp:nvSpPr>
        <dsp:cNvPr id="0" name=""/>
        <dsp:cNvSpPr/>
      </dsp:nvSpPr>
      <dsp:spPr>
        <a:xfrm>
          <a:off x="0" y="2438415"/>
          <a:ext cx="63960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400126"/>
              <a:satOff val="4855"/>
              <a:lumOff val="4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530D6-0529-49C5-AE15-D8A415892E31}">
      <dsp:nvSpPr>
        <dsp:cNvPr id="0" name=""/>
        <dsp:cNvSpPr/>
      </dsp:nvSpPr>
      <dsp:spPr>
        <a:xfrm>
          <a:off x="319804" y="2202255"/>
          <a:ext cx="4925891" cy="472320"/>
        </a:xfrm>
        <a:prstGeom prst="roundRect">
          <a:avLst/>
        </a:prstGeom>
        <a:solidFill>
          <a:schemeClr val="accent2">
            <a:hueOff val="3400126"/>
            <a:satOff val="4855"/>
            <a:lumOff val="4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230" tIns="0" rIns="1692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Consider preferred method of communication</a:t>
          </a:r>
        </a:p>
      </dsp:txBody>
      <dsp:txXfrm>
        <a:off x="342861" y="2225312"/>
        <a:ext cx="4879777" cy="426206"/>
      </dsp:txXfrm>
    </dsp:sp>
    <dsp:sp modelId="{E5E3C53D-D931-4305-AEBE-E6A998CDF98B}">
      <dsp:nvSpPr>
        <dsp:cNvPr id="0" name=""/>
        <dsp:cNvSpPr/>
      </dsp:nvSpPr>
      <dsp:spPr>
        <a:xfrm>
          <a:off x="0" y="3164175"/>
          <a:ext cx="63960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533502"/>
              <a:satOff val="6473"/>
              <a:lumOff val="6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92326-0F65-4609-A18F-36D4D44C8FBA}">
      <dsp:nvSpPr>
        <dsp:cNvPr id="0" name=""/>
        <dsp:cNvSpPr/>
      </dsp:nvSpPr>
      <dsp:spPr>
        <a:xfrm>
          <a:off x="330029" y="2954220"/>
          <a:ext cx="4904042" cy="472320"/>
        </a:xfrm>
        <a:prstGeom prst="roundRect">
          <a:avLst/>
        </a:prstGeom>
        <a:solidFill>
          <a:schemeClr val="accent2">
            <a:hueOff val="4533502"/>
            <a:satOff val="6473"/>
            <a:lumOff val="6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230" tIns="0" rIns="1692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Don’t apply for jobs that ask for personal information</a:t>
          </a:r>
        </a:p>
      </dsp:txBody>
      <dsp:txXfrm>
        <a:off x="353086" y="2977277"/>
        <a:ext cx="4857928" cy="426206"/>
      </dsp:txXfrm>
    </dsp:sp>
    <dsp:sp modelId="{D39DDE65-B5AD-4EFF-AAC4-AD3B1359F76B}">
      <dsp:nvSpPr>
        <dsp:cNvPr id="0" name=""/>
        <dsp:cNvSpPr/>
      </dsp:nvSpPr>
      <dsp:spPr>
        <a:xfrm>
          <a:off x="0" y="3889936"/>
          <a:ext cx="63960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666877"/>
              <a:satOff val="8091"/>
              <a:lumOff val="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7FE94-E591-449B-AC6D-DEFAD42EBE7F}">
      <dsp:nvSpPr>
        <dsp:cNvPr id="0" name=""/>
        <dsp:cNvSpPr/>
      </dsp:nvSpPr>
      <dsp:spPr>
        <a:xfrm>
          <a:off x="319804" y="3653776"/>
          <a:ext cx="4477269" cy="472320"/>
        </a:xfrm>
        <a:prstGeom prst="roundRect">
          <a:avLst/>
        </a:prstGeom>
        <a:solidFill>
          <a:schemeClr val="accent2">
            <a:hueOff val="5666877"/>
            <a:satOff val="8091"/>
            <a:lumOff val="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230" tIns="0" rIns="16923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See if there is room for growth and improvement </a:t>
          </a:r>
        </a:p>
      </dsp:txBody>
      <dsp:txXfrm>
        <a:off x="342861" y="3676833"/>
        <a:ext cx="4431155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8599-9AE8-44E5-8A20-EAEFE5DC9773}">
      <dsp:nvSpPr>
        <dsp:cNvPr id="0" name=""/>
        <dsp:cNvSpPr/>
      </dsp:nvSpPr>
      <dsp:spPr>
        <a:xfrm>
          <a:off x="130336" y="1387"/>
          <a:ext cx="2003924" cy="12023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Job Title</a:t>
          </a:r>
          <a:endParaRPr lang="en-GB" sz="1800" kern="1200" dirty="0">
            <a:latin typeface="Nunito" pitchFamily="2" charset="0"/>
          </a:endParaRPr>
        </a:p>
      </dsp:txBody>
      <dsp:txXfrm>
        <a:off x="130336" y="1387"/>
        <a:ext cx="2003924" cy="1202354"/>
      </dsp:txXfrm>
    </dsp:sp>
    <dsp:sp modelId="{D006D63F-64F8-4CAE-BB19-1E44B38933EE}">
      <dsp:nvSpPr>
        <dsp:cNvPr id="0" name=""/>
        <dsp:cNvSpPr/>
      </dsp:nvSpPr>
      <dsp:spPr>
        <a:xfrm>
          <a:off x="2334653" y="1387"/>
          <a:ext cx="2003924" cy="1202354"/>
        </a:xfrm>
        <a:prstGeom prst="rect">
          <a:avLst/>
        </a:prstGeom>
        <a:solidFill>
          <a:schemeClr val="accent5">
            <a:hueOff val="-2772549"/>
            <a:satOff val="5556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Eligibility criteria </a:t>
          </a:r>
          <a:endParaRPr lang="en-US" sz="1800" kern="1200" dirty="0">
            <a:latin typeface="Nunito" pitchFamily="2" charset="0"/>
          </a:endParaRPr>
        </a:p>
      </dsp:txBody>
      <dsp:txXfrm>
        <a:off x="2334653" y="1387"/>
        <a:ext cx="2003924" cy="1202354"/>
      </dsp:txXfrm>
    </dsp:sp>
    <dsp:sp modelId="{3966B6B9-0B2C-4D0F-90B0-C1483BE0F473}">
      <dsp:nvSpPr>
        <dsp:cNvPr id="0" name=""/>
        <dsp:cNvSpPr/>
      </dsp:nvSpPr>
      <dsp:spPr>
        <a:xfrm>
          <a:off x="4538970" y="1387"/>
          <a:ext cx="2003924" cy="1202354"/>
        </a:xfrm>
        <a:prstGeom prst="rect">
          <a:avLst/>
        </a:prstGeom>
        <a:solidFill>
          <a:schemeClr val="accent5">
            <a:hueOff val="-5545098"/>
            <a:satOff val="11111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Responsibilities</a:t>
          </a:r>
          <a:endParaRPr lang="en-US" sz="1800" kern="1200" dirty="0">
            <a:latin typeface="Nunito" pitchFamily="2" charset="0"/>
          </a:endParaRPr>
        </a:p>
      </dsp:txBody>
      <dsp:txXfrm>
        <a:off x="4538970" y="1387"/>
        <a:ext cx="2003924" cy="1202354"/>
      </dsp:txXfrm>
    </dsp:sp>
    <dsp:sp modelId="{144E51C8-5D4D-4EBF-AF01-F0AC57ECB9D2}">
      <dsp:nvSpPr>
        <dsp:cNvPr id="0" name=""/>
        <dsp:cNvSpPr/>
      </dsp:nvSpPr>
      <dsp:spPr>
        <a:xfrm>
          <a:off x="130336" y="1404135"/>
          <a:ext cx="2003924" cy="1202354"/>
        </a:xfrm>
        <a:prstGeom prst="rect">
          <a:avLst/>
        </a:prstGeom>
        <a:solidFill>
          <a:schemeClr val="accent5">
            <a:hueOff val="-8317646"/>
            <a:satOff val="16667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About us </a:t>
          </a:r>
          <a:endParaRPr lang="en-US" sz="1800" kern="1200" dirty="0">
            <a:latin typeface="Nunito" pitchFamily="2" charset="0"/>
          </a:endParaRPr>
        </a:p>
      </dsp:txBody>
      <dsp:txXfrm>
        <a:off x="130336" y="1404135"/>
        <a:ext cx="2003924" cy="1202354"/>
      </dsp:txXfrm>
    </dsp:sp>
    <dsp:sp modelId="{CAD1C91A-828E-4850-8F0E-55BD030416FD}">
      <dsp:nvSpPr>
        <dsp:cNvPr id="0" name=""/>
        <dsp:cNvSpPr/>
      </dsp:nvSpPr>
      <dsp:spPr>
        <a:xfrm>
          <a:off x="2334653" y="1404135"/>
          <a:ext cx="2003924" cy="1202354"/>
        </a:xfrm>
        <a:prstGeom prst="rect">
          <a:avLst/>
        </a:prstGeom>
        <a:solidFill>
          <a:schemeClr val="accent5">
            <a:hueOff val="-11090196"/>
            <a:satOff val="2222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Skills and Abilities</a:t>
          </a:r>
          <a:endParaRPr lang="en-US" sz="1800" kern="1200" dirty="0">
            <a:latin typeface="Nunito" pitchFamily="2" charset="0"/>
          </a:endParaRPr>
        </a:p>
      </dsp:txBody>
      <dsp:txXfrm>
        <a:off x="2334653" y="1404135"/>
        <a:ext cx="2003924" cy="1202354"/>
      </dsp:txXfrm>
    </dsp:sp>
    <dsp:sp modelId="{A6B0B20D-C2C0-48E2-ADE6-DDE48015FB84}">
      <dsp:nvSpPr>
        <dsp:cNvPr id="0" name=""/>
        <dsp:cNvSpPr/>
      </dsp:nvSpPr>
      <dsp:spPr>
        <a:xfrm>
          <a:off x="4538970" y="1404135"/>
          <a:ext cx="2003924" cy="1202354"/>
        </a:xfrm>
        <a:prstGeom prst="rect">
          <a:avLst/>
        </a:prstGeom>
        <a:solidFill>
          <a:schemeClr val="accent5">
            <a:hueOff val="-13862744"/>
            <a:satOff val="27778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Location</a:t>
          </a:r>
          <a:endParaRPr lang="en-US" sz="1800" kern="1200" dirty="0">
            <a:latin typeface="Nunito" pitchFamily="2" charset="0"/>
          </a:endParaRPr>
        </a:p>
      </dsp:txBody>
      <dsp:txXfrm>
        <a:off x="4538970" y="1404135"/>
        <a:ext cx="2003924" cy="1202354"/>
      </dsp:txXfrm>
    </dsp:sp>
    <dsp:sp modelId="{FB715F94-F3FA-4BC0-98E9-5DEB391CB5DF}">
      <dsp:nvSpPr>
        <dsp:cNvPr id="0" name=""/>
        <dsp:cNvSpPr/>
      </dsp:nvSpPr>
      <dsp:spPr>
        <a:xfrm>
          <a:off x="2334653" y="2806882"/>
          <a:ext cx="2003924" cy="1202354"/>
        </a:xfrm>
        <a:prstGeom prst="rect">
          <a:avLst/>
        </a:prstGeom>
        <a:solidFill>
          <a:schemeClr val="accent5">
            <a:hueOff val="-16635293"/>
            <a:satOff val="33334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unito" pitchFamily="2" charset="0"/>
            </a:rPr>
            <a:t>Benefits and Pay</a:t>
          </a:r>
          <a:endParaRPr lang="en-US" sz="1800" kern="1200" dirty="0">
            <a:latin typeface="Nunito" pitchFamily="2" charset="0"/>
          </a:endParaRPr>
        </a:p>
      </dsp:txBody>
      <dsp:txXfrm>
        <a:off x="2334653" y="2806882"/>
        <a:ext cx="2003924" cy="12023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F4D71-D39B-4A39-838C-C24D44403D14}">
      <dsp:nvSpPr>
        <dsp:cNvPr id="0" name=""/>
        <dsp:cNvSpPr/>
      </dsp:nvSpPr>
      <dsp:spPr>
        <a:xfrm rot="16200000">
          <a:off x="-1504520" y="2307840"/>
          <a:ext cx="3496213" cy="416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37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Assessment of qualifications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>
        <a:off x="-1504520" y="2307840"/>
        <a:ext cx="3496213" cy="416735"/>
      </dsp:txXfrm>
    </dsp:sp>
    <dsp:sp modelId="{0550BD1D-FDEB-4268-8BF6-421C235A6AEA}">
      <dsp:nvSpPr>
        <dsp:cNvPr id="0" name=""/>
        <dsp:cNvSpPr/>
      </dsp:nvSpPr>
      <dsp:spPr>
        <a:xfrm>
          <a:off x="451953" y="775687"/>
          <a:ext cx="2075783" cy="34962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67537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Educational qualifications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Previous experience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Types of soft and hard skills</a:t>
          </a:r>
        </a:p>
      </dsp:txBody>
      <dsp:txXfrm>
        <a:off x="451953" y="775687"/>
        <a:ext cx="2075783" cy="3496213"/>
      </dsp:txXfrm>
    </dsp:sp>
    <dsp:sp modelId="{33B3F6EC-48D2-4734-879D-F685CFD39538}">
      <dsp:nvSpPr>
        <dsp:cNvPr id="0" name=""/>
        <dsp:cNvSpPr/>
      </dsp:nvSpPr>
      <dsp:spPr>
        <a:xfrm>
          <a:off x="45328" y="218010"/>
          <a:ext cx="833470" cy="83347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28D2D-EE06-4339-BA07-BD902833F4E0}">
      <dsp:nvSpPr>
        <dsp:cNvPr id="0" name=""/>
        <dsp:cNvSpPr/>
      </dsp:nvSpPr>
      <dsp:spPr>
        <a:xfrm rot="16200000">
          <a:off x="1437235" y="2348920"/>
          <a:ext cx="3496213" cy="416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37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Assessment</a:t>
          </a:r>
          <a:r>
            <a:rPr lang="en-US" sz="1600" kern="1200" dirty="0">
              <a:latin typeface="Nunito" pitchFamily="2" charset="0"/>
            </a:rPr>
            <a:t> of acceptance of work environment</a:t>
          </a:r>
          <a:endParaRPr lang="en-GB" sz="1600" kern="1200" dirty="0">
            <a:solidFill>
              <a:schemeClr val="bg1"/>
            </a:solidFill>
            <a:latin typeface="Nunito" pitchFamily="2" charset="0"/>
          </a:endParaRPr>
        </a:p>
      </dsp:txBody>
      <dsp:txXfrm>
        <a:off x="1437235" y="2348920"/>
        <a:ext cx="3496213" cy="416735"/>
      </dsp:txXfrm>
    </dsp:sp>
    <dsp:sp modelId="{38EFC7D6-92E3-4F6C-870E-9A920A41E302}">
      <dsp:nvSpPr>
        <dsp:cNvPr id="0" name=""/>
        <dsp:cNvSpPr/>
      </dsp:nvSpPr>
      <dsp:spPr>
        <a:xfrm>
          <a:off x="3458450" y="768101"/>
          <a:ext cx="2075783" cy="34962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67537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Colleagues and Superiors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Nunito" pitchFamily="2" charset="0"/>
            </a:rPr>
            <a:t>Location</a:t>
          </a:r>
          <a:endParaRPr lang="en-US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Job duties and responsibilities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Nunito" pitchFamily="2" charset="0"/>
            </a:rPr>
            <a:t>Working hours and conditions</a:t>
          </a:r>
          <a:endParaRPr lang="en-US" sz="1800" kern="1200" dirty="0">
            <a:latin typeface="Nunito" pitchFamily="2" charset="0"/>
          </a:endParaRPr>
        </a:p>
      </dsp:txBody>
      <dsp:txXfrm>
        <a:off x="3458450" y="768101"/>
        <a:ext cx="2075783" cy="3496213"/>
      </dsp:txXfrm>
    </dsp:sp>
    <dsp:sp modelId="{E94C4773-7E99-47CD-BA91-E8A825718DD4}">
      <dsp:nvSpPr>
        <dsp:cNvPr id="0" name=""/>
        <dsp:cNvSpPr/>
      </dsp:nvSpPr>
      <dsp:spPr>
        <a:xfrm>
          <a:off x="3041714" y="218010"/>
          <a:ext cx="833470" cy="83347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F4D71-D39B-4A39-838C-C24D44403D14}">
      <dsp:nvSpPr>
        <dsp:cNvPr id="0" name=""/>
        <dsp:cNvSpPr/>
      </dsp:nvSpPr>
      <dsp:spPr>
        <a:xfrm rot="16200000">
          <a:off x="-1418625" y="2262810"/>
          <a:ext cx="3399895" cy="521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9658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Assessment of personal satisfaction</a:t>
          </a:r>
          <a:endParaRPr lang="en-GB" sz="1800" kern="1200" dirty="0">
            <a:latin typeface="Nunito" pitchFamily="2" charset="0"/>
          </a:endParaRPr>
        </a:p>
      </dsp:txBody>
      <dsp:txXfrm>
        <a:off x="-1418625" y="2262810"/>
        <a:ext cx="3399895" cy="521187"/>
      </dsp:txXfrm>
    </dsp:sp>
    <dsp:sp modelId="{0550BD1D-FDEB-4268-8BF6-421C235A6AEA}">
      <dsp:nvSpPr>
        <dsp:cNvPr id="0" name=""/>
        <dsp:cNvSpPr/>
      </dsp:nvSpPr>
      <dsp:spPr>
        <a:xfrm>
          <a:off x="541916" y="830833"/>
          <a:ext cx="2596064" cy="33998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59658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Nunito" pitchFamily="2" charset="0"/>
            </a:rPr>
            <a:t>Rewards and recognition</a:t>
          </a:r>
          <a:endParaRPr lang="en-US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Nunito" pitchFamily="2" charset="0"/>
            </a:rPr>
            <a:t>Accomplishments </a:t>
          </a:r>
          <a:endParaRPr lang="en-US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Nunito" pitchFamily="2" charset="0"/>
            </a:rPr>
            <a:t>Growth and progress</a:t>
          </a:r>
          <a:endParaRPr lang="en-US" sz="1800" kern="1200" dirty="0">
            <a:latin typeface="Nunito" pitchFamily="2" charset="0"/>
          </a:endParaRPr>
        </a:p>
      </dsp:txBody>
      <dsp:txXfrm>
        <a:off x="541916" y="830833"/>
        <a:ext cx="2596064" cy="3399895"/>
      </dsp:txXfrm>
    </dsp:sp>
    <dsp:sp modelId="{33B3F6EC-48D2-4734-879D-F685CFD39538}">
      <dsp:nvSpPr>
        <dsp:cNvPr id="0" name=""/>
        <dsp:cNvSpPr/>
      </dsp:nvSpPr>
      <dsp:spPr>
        <a:xfrm>
          <a:off x="33373" y="135488"/>
          <a:ext cx="1042374" cy="104237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49D3-C287-4812-9753-49E21DC29F3A}">
      <dsp:nvSpPr>
        <dsp:cNvPr id="0" name=""/>
        <dsp:cNvSpPr/>
      </dsp:nvSpPr>
      <dsp:spPr>
        <a:xfrm>
          <a:off x="0" y="533425"/>
          <a:ext cx="3483796" cy="2090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sz="3700" kern="1200" dirty="0"/>
        </a:p>
      </dsp:txBody>
      <dsp:txXfrm>
        <a:off x="0" y="533425"/>
        <a:ext cx="3483796" cy="20902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49D3-C287-4812-9753-49E21DC29F3A}">
      <dsp:nvSpPr>
        <dsp:cNvPr id="0" name=""/>
        <dsp:cNvSpPr/>
      </dsp:nvSpPr>
      <dsp:spPr>
        <a:xfrm>
          <a:off x="0" y="533425"/>
          <a:ext cx="3483796" cy="2090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sz="3700" kern="1200" dirty="0"/>
        </a:p>
      </dsp:txBody>
      <dsp:txXfrm>
        <a:off x="0" y="533425"/>
        <a:ext cx="3483796" cy="20902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49D3-C287-4812-9753-49E21DC29F3A}">
      <dsp:nvSpPr>
        <dsp:cNvPr id="0" name=""/>
        <dsp:cNvSpPr/>
      </dsp:nvSpPr>
      <dsp:spPr>
        <a:xfrm>
          <a:off x="0" y="533425"/>
          <a:ext cx="3483796" cy="2090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0070C0"/>
              </a:solidFill>
              <a:latin typeface="Pangolin" panose="020B0604020202020204" charset="0"/>
            </a:rPr>
            <a:t>Some common phrases used in job postings</a:t>
          </a:r>
          <a:endParaRPr lang="en-GB" sz="3700" kern="1200" dirty="0"/>
        </a:p>
      </dsp:txBody>
      <dsp:txXfrm>
        <a:off x="0" y="533425"/>
        <a:ext cx="3483796" cy="2090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9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2651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1149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100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54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1" r:id="rId3"/>
    <p:sldLayoutId id="2147483662" r:id="rId4"/>
    <p:sldLayoutId id="214748366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OdnsdJrMNE" TargetMode="External"/><Relationship Id="rId2" Type="http://schemas.openxmlformats.org/officeDocument/2006/relationships/hyperlink" Target="https://youtu.be/RSrS2V-HOP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Search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DE35-F576-42F2-ABA0-3A704645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396326"/>
            <a:ext cx="6167100" cy="396300"/>
          </a:xfrm>
        </p:spPr>
        <p:txBody>
          <a:bodyPr/>
          <a:lstStyle/>
          <a:p>
            <a:r>
              <a:rPr lang="en-US" dirty="0"/>
              <a:t>Self-Analysis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0C63B-6002-4364-AFC9-EBE5B2EF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03702B8-2CC8-4DBE-9AFE-D20A541F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88" y="2714514"/>
            <a:ext cx="2728265" cy="219541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888CCBB-8B84-45E3-B003-2D31FD9D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6433014" y="340152"/>
            <a:ext cx="2363833" cy="192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F2A614-996F-444D-834A-7DF6A71C9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251322"/>
              </p:ext>
            </p:extLst>
          </p:nvPr>
        </p:nvGraphicFramePr>
        <p:xfrm>
          <a:off x="1009373" y="661175"/>
          <a:ext cx="5569452" cy="448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934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DE35-F576-42F2-ABA0-3A704645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396326"/>
            <a:ext cx="6167100" cy="396300"/>
          </a:xfrm>
        </p:spPr>
        <p:txBody>
          <a:bodyPr/>
          <a:lstStyle/>
          <a:p>
            <a:r>
              <a:rPr lang="en-US" dirty="0"/>
              <a:t>Self-Analysis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0C63B-6002-4364-AFC9-EBE5B2EF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03702B8-2CC8-4DBE-9AFE-D20A541F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88" y="2738790"/>
            <a:ext cx="2728265" cy="219541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888CCBB-8B84-45E3-B003-2D31FD9D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6433014" y="291599"/>
            <a:ext cx="2363833" cy="192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F2A614-996F-444D-834A-7DF6A71C9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1298750"/>
              </p:ext>
            </p:extLst>
          </p:nvPr>
        </p:nvGraphicFramePr>
        <p:xfrm>
          <a:off x="2190125" y="687823"/>
          <a:ext cx="3158710" cy="4358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324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5520A3-2F40-40FF-BF0A-CB17A2D3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“Lots of growth opportunity”</a:t>
            </a:r>
            <a:br>
              <a:rPr lang="en-GB" dirty="0"/>
            </a:b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9A5B3-AF29-48DE-9F16-DB5B63CC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5AE1F-3C31-4CE7-81C7-AA986A97E68F}"/>
              </a:ext>
            </a:extLst>
          </p:cNvPr>
          <p:cNvSpPr txBox="1"/>
          <p:nvPr/>
        </p:nvSpPr>
        <p:spPr>
          <a:xfrm>
            <a:off x="1935979" y="3236079"/>
            <a:ext cx="3071966" cy="156249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b="0" i="0" dirty="0">
                <a:solidFill>
                  <a:srgbClr val="0070C0"/>
                </a:solidFill>
                <a:effectLst/>
                <a:latin typeface="Pangolin" panose="020B0604020202020204" charset="0"/>
              </a:rPr>
              <a:t>work for minimal pay in exchange for the “opportunity” to toil away on weekends and maybe exercise your stock options if the company finally goes public</a:t>
            </a:r>
            <a:endParaRPr lang="en-US" sz="1200" dirty="0">
              <a:solidFill>
                <a:srgbClr val="0070C0"/>
              </a:solidFill>
              <a:latin typeface="Pangolin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994914-DCE4-4A50-AC8B-37294C644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2360017"/>
              </p:ext>
            </p:extLst>
          </p:nvPr>
        </p:nvGraphicFramePr>
        <p:xfrm>
          <a:off x="5551136" y="1221897"/>
          <a:ext cx="3483796" cy="307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88;p20">
            <a:extLst>
              <a:ext uri="{FF2B5EF4-FFF2-40B4-BE49-F238E27FC236}">
                <a16:creationId xmlns:a16="http://schemas.microsoft.com/office/drawing/2014/main" id="{4C3C5117-07FD-4724-947A-9F46A42242C1}"/>
              </a:ext>
            </a:extLst>
          </p:cNvPr>
          <p:cNvSpPr/>
          <p:nvPr/>
        </p:nvSpPr>
        <p:spPr>
          <a:xfrm>
            <a:off x="7377954" y="464598"/>
            <a:ext cx="943854" cy="104965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BF36EFAE-90B0-43DC-958F-C6D054DA8974}"/>
              </a:ext>
            </a:extLst>
          </p:cNvPr>
          <p:cNvSpPr/>
          <p:nvPr/>
        </p:nvSpPr>
        <p:spPr>
          <a:xfrm>
            <a:off x="179629" y="1051782"/>
            <a:ext cx="4020138" cy="1686733"/>
          </a:xfrm>
          <a:prstGeom prst="wedgeEllipseCallout">
            <a:avLst>
              <a:gd name="adj1" fmla="val 24978"/>
              <a:gd name="adj2" fmla="val 7411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effectLst/>
                <a:latin typeface="Pangolin" panose="020B0604020202020204" charset="0"/>
              </a:rPr>
              <a:t>Make sure the company is actually one where you can see yourself working for a long time</a:t>
            </a:r>
            <a:endParaRPr lang="en-US" dirty="0">
              <a:solidFill>
                <a:srgbClr val="FF0000"/>
              </a:solidFill>
              <a:latin typeface="Pango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8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5520A3-2F40-40FF-BF0A-CB17A2D3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Flexibility on Work Hours</a:t>
            </a:r>
            <a:br>
              <a:rPr lang="en-GB" dirty="0"/>
            </a:b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9A5B3-AF29-48DE-9F16-DB5B63CC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5AE1F-3C31-4CE7-81C7-AA986A97E68F}"/>
              </a:ext>
            </a:extLst>
          </p:cNvPr>
          <p:cNvSpPr txBox="1"/>
          <p:nvPr/>
        </p:nvSpPr>
        <p:spPr>
          <a:xfrm>
            <a:off x="1709402" y="2223265"/>
            <a:ext cx="3071966" cy="107721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FF0000"/>
                </a:solidFill>
                <a:latin typeface="Pangolin" panose="020B0604020202020204" charset="0"/>
              </a:rPr>
              <a:t>They don’t mean they’ll be flexible with your schedule. Instead, you’re expected to be flexible on their terms.</a:t>
            </a:r>
            <a:endParaRPr lang="en-US" sz="1200" dirty="0">
              <a:solidFill>
                <a:srgbClr val="FF0000"/>
              </a:solidFill>
              <a:latin typeface="Pangolin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994914-DCE4-4A50-AC8B-37294C6440A8}"/>
              </a:ext>
            </a:extLst>
          </p:cNvPr>
          <p:cNvGraphicFramePr/>
          <p:nvPr/>
        </p:nvGraphicFramePr>
        <p:xfrm>
          <a:off x="5551136" y="1221897"/>
          <a:ext cx="3483796" cy="307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88;p20">
            <a:extLst>
              <a:ext uri="{FF2B5EF4-FFF2-40B4-BE49-F238E27FC236}">
                <a16:creationId xmlns:a16="http://schemas.microsoft.com/office/drawing/2014/main" id="{4C3C5117-07FD-4724-947A-9F46A42242C1}"/>
              </a:ext>
            </a:extLst>
          </p:cNvPr>
          <p:cNvSpPr/>
          <p:nvPr/>
        </p:nvSpPr>
        <p:spPr>
          <a:xfrm>
            <a:off x="7377954" y="464598"/>
            <a:ext cx="943854" cy="104965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4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5520A3-2F40-40FF-BF0A-CB17A2D3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Flexibility on Work Hours</a:t>
            </a:r>
            <a:br>
              <a:rPr lang="en-GB" dirty="0"/>
            </a:b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9A5B3-AF29-48DE-9F16-DB5B63CC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5AE1F-3C31-4CE7-81C7-AA986A97E68F}"/>
              </a:ext>
            </a:extLst>
          </p:cNvPr>
          <p:cNvSpPr txBox="1"/>
          <p:nvPr/>
        </p:nvSpPr>
        <p:spPr>
          <a:xfrm>
            <a:off x="1709402" y="2223265"/>
            <a:ext cx="3071966" cy="107721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FF0000"/>
                </a:solidFill>
                <a:latin typeface="Pangolin" panose="020B0604020202020204" charset="0"/>
              </a:rPr>
              <a:t>They don’t mean they’ll be flexible with your schedule. Instead, you’re expected to be flexible on their terms.</a:t>
            </a:r>
            <a:endParaRPr lang="en-US" sz="1200" dirty="0">
              <a:solidFill>
                <a:srgbClr val="FF0000"/>
              </a:solidFill>
              <a:latin typeface="Pangolin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994914-DCE4-4A50-AC8B-37294C6440A8}"/>
              </a:ext>
            </a:extLst>
          </p:cNvPr>
          <p:cNvGraphicFramePr/>
          <p:nvPr/>
        </p:nvGraphicFramePr>
        <p:xfrm>
          <a:off x="5551136" y="1221897"/>
          <a:ext cx="3483796" cy="307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88;p20">
            <a:extLst>
              <a:ext uri="{FF2B5EF4-FFF2-40B4-BE49-F238E27FC236}">
                <a16:creationId xmlns:a16="http://schemas.microsoft.com/office/drawing/2014/main" id="{4C3C5117-07FD-4724-947A-9F46A42242C1}"/>
              </a:ext>
            </a:extLst>
          </p:cNvPr>
          <p:cNvSpPr/>
          <p:nvPr/>
        </p:nvSpPr>
        <p:spPr>
          <a:xfrm>
            <a:off x="7377954" y="464598"/>
            <a:ext cx="943854" cy="104965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27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5520A3-2F40-40FF-BF0A-CB17A2D3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90" y="423010"/>
            <a:ext cx="7674541" cy="628772"/>
          </a:xfrm>
        </p:spPr>
        <p:txBody>
          <a:bodyPr/>
          <a:lstStyle/>
          <a:p>
            <a:r>
              <a:rPr lang="en-US" dirty="0"/>
              <a:t>“Ability to identify and resolve problems”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9A5B3-AF29-48DE-9F16-DB5B63CC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5AE1F-3C31-4CE7-81C7-AA986A97E68F}"/>
              </a:ext>
            </a:extLst>
          </p:cNvPr>
          <p:cNvSpPr txBox="1"/>
          <p:nvPr/>
        </p:nvSpPr>
        <p:spPr>
          <a:xfrm>
            <a:off x="1702336" y="3526083"/>
            <a:ext cx="3071966" cy="107721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70C0"/>
                </a:solidFill>
                <a:latin typeface="Pangolin" panose="020B0604020202020204" charset="0"/>
              </a:rPr>
              <a:t>There is a lack of cohesive leadership, so the person in this position needs to be able to work without much direction.</a:t>
            </a:r>
            <a:endParaRPr lang="en-US" sz="1200" dirty="0">
              <a:solidFill>
                <a:srgbClr val="0070C0"/>
              </a:solidFill>
              <a:latin typeface="Pangolin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994914-DCE4-4A50-AC8B-37294C6440A8}"/>
              </a:ext>
            </a:extLst>
          </p:cNvPr>
          <p:cNvGraphicFramePr/>
          <p:nvPr/>
        </p:nvGraphicFramePr>
        <p:xfrm>
          <a:off x="5551136" y="1221897"/>
          <a:ext cx="3483796" cy="307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88;p20">
            <a:extLst>
              <a:ext uri="{FF2B5EF4-FFF2-40B4-BE49-F238E27FC236}">
                <a16:creationId xmlns:a16="http://schemas.microsoft.com/office/drawing/2014/main" id="{4C3C5117-07FD-4724-947A-9F46A42242C1}"/>
              </a:ext>
            </a:extLst>
          </p:cNvPr>
          <p:cNvSpPr/>
          <p:nvPr/>
        </p:nvSpPr>
        <p:spPr>
          <a:xfrm>
            <a:off x="7377954" y="464598"/>
            <a:ext cx="943854" cy="104965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7C19FD6D-CC01-41C5-8759-23943491490C}"/>
              </a:ext>
            </a:extLst>
          </p:cNvPr>
          <p:cNvSpPr/>
          <p:nvPr/>
        </p:nvSpPr>
        <p:spPr>
          <a:xfrm>
            <a:off x="179629" y="1051782"/>
            <a:ext cx="4020138" cy="1686733"/>
          </a:xfrm>
          <a:prstGeom prst="wedgeEllipseCallout">
            <a:avLst>
              <a:gd name="adj1" fmla="val 25984"/>
              <a:gd name="adj2" fmla="val 90908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effectLst/>
                <a:latin typeface="Pangolin" panose="020B0604020202020204" charset="0"/>
              </a:rPr>
              <a:t>If you like to brainstorm and come up with solutions, think of becoming a consultant instead of a full-time employee</a:t>
            </a:r>
            <a:endParaRPr lang="en-US" dirty="0">
              <a:solidFill>
                <a:srgbClr val="FF0000"/>
              </a:solidFill>
              <a:latin typeface="Pango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5520A3-2F40-40FF-BF0A-CB17A2D3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90" y="423010"/>
            <a:ext cx="7674541" cy="628772"/>
          </a:xfrm>
        </p:spPr>
        <p:txBody>
          <a:bodyPr/>
          <a:lstStyle/>
          <a:p>
            <a:r>
              <a:rPr lang="en-US" dirty="0"/>
              <a:t>“Ability to identify and resolve problems”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9A5B3-AF29-48DE-9F16-DB5B63CC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5AE1F-3C31-4CE7-81C7-AA986A97E68F}"/>
              </a:ext>
            </a:extLst>
          </p:cNvPr>
          <p:cNvSpPr txBox="1"/>
          <p:nvPr/>
        </p:nvSpPr>
        <p:spPr>
          <a:xfrm>
            <a:off x="1733678" y="3259046"/>
            <a:ext cx="3071966" cy="83099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70C0"/>
                </a:solidFill>
                <a:latin typeface="Pangolin" panose="020B0604020202020204" charset="0"/>
              </a:rPr>
              <a:t>This company is dysfunctional, and we are expecting you to turn things around.</a:t>
            </a:r>
            <a:endParaRPr lang="en-US" sz="1200" dirty="0">
              <a:solidFill>
                <a:srgbClr val="0070C0"/>
              </a:solidFill>
              <a:latin typeface="Pangolin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994914-DCE4-4A50-AC8B-37294C6440A8}"/>
              </a:ext>
            </a:extLst>
          </p:cNvPr>
          <p:cNvGraphicFramePr/>
          <p:nvPr/>
        </p:nvGraphicFramePr>
        <p:xfrm>
          <a:off x="5551136" y="1221897"/>
          <a:ext cx="3483796" cy="307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88;p20">
            <a:extLst>
              <a:ext uri="{FF2B5EF4-FFF2-40B4-BE49-F238E27FC236}">
                <a16:creationId xmlns:a16="http://schemas.microsoft.com/office/drawing/2014/main" id="{4C3C5117-07FD-4724-947A-9F46A42242C1}"/>
              </a:ext>
            </a:extLst>
          </p:cNvPr>
          <p:cNvSpPr/>
          <p:nvPr/>
        </p:nvSpPr>
        <p:spPr>
          <a:xfrm>
            <a:off x="7377954" y="464598"/>
            <a:ext cx="943854" cy="104965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59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5520A3-2F40-40FF-BF0A-CB17A2D3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90" y="423010"/>
            <a:ext cx="7674541" cy="628772"/>
          </a:xfrm>
        </p:spPr>
        <p:txBody>
          <a:bodyPr/>
          <a:lstStyle/>
          <a:p>
            <a:r>
              <a:rPr lang="en-US" dirty="0"/>
              <a:t>“Willingness to work independently”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9A5B3-AF29-48DE-9F16-DB5B63CC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5AE1F-3C31-4CE7-81C7-AA986A97E68F}"/>
              </a:ext>
            </a:extLst>
          </p:cNvPr>
          <p:cNvSpPr txBox="1"/>
          <p:nvPr/>
        </p:nvSpPr>
        <p:spPr>
          <a:xfrm>
            <a:off x="1677033" y="3224634"/>
            <a:ext cx="3071966" cy="107721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70C0"/>
                </a:solidFill>
                <a:latin typeface="Pangolin" panose="020B0604020202020204" charset="0"/>
              </a:rPr>
              <a:t>There is a lack of cohesive leadership, so the person in this position needs to be able to work without much direction.</a:t>
            </a:r>
            <a:endParaRPr lang="en-US" sz="1200" dirty="0">
              <a:solidFill>
                <a:srgbClr val="0070C0"/>
              </a:solidFill>
              <a:latin typeface="Pangolin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994914-DCE4-4A50-AC8B-37294C6440A8}"/>
              </a:ext>
            </a:extLst>
          </p:cNvPr>
          <p:cNvGraphicFramePr/>
          <p:nvPr/>
        </p:nvGraphicFramePr>
        <p:xfrm>
          <a:off x="5551136" y="1221897"/>
          <a:ext cx="3483796" cy="307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88;p20">
            <a:extLst>
              <a:ext uri="{FF2B5EF4-FFF2-40B4-BE49-F238E27FC236}">
                <a16:creationId xmlns:a16="http://schemas.microsoft.com/office/drawing/2014/main" id="{4C3C5117-07FD-4724-947A-9F46A42242C1}"/>
              </a:ext>
            </a:extLst>
          </p:cNvPr>
          <p:cNvSpPr/>
          <p:nvPr/>
        </p:nvSpPr>
        <p:spPr>
          <a:xfrm>
            <a:off x="7377954" y="464598"/>
            <a:ext cx="943854" cy="1049653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B2AF3DCB-1C08-42FA-B315-20A1CF8B6BAD}"/>
              </a:ext>
            </a:extLst>
          </p:cNvPr>
          <p:cNvSpPr/>
          <p:nvPr/>
        </p:nvSpPr>
        <p:spPr>
          <a:xfrm>
            <a:off x="398114" y="841648"/>
            <a:ext cx="4020138" cy="1686733"/>
          </a:xfrm>
          <a:prstGeom prst="wedgeEllipseCallout">
            <a:avLst>
              <a:gd name="adj1" fmla="val 25984"/>
              <a:gd name="adj2" fmla="val 90908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chemeClr val="accent6"/>
                </a:solidFill>
                <a:effectLst/>
                <a:latin typeface="Pangolin" panose="020B0604020202020204" charset="0"/>
              </a:rPr>
              <a:t>If you’re interviewing with your prospective boss, try to see if he has a sense of the day-to-day responsibilities of this position</a:t>
            </a:r>
            <a:endParaRPr lang="en-US" dirty="0">
              <a:solidFill>
                <a:schemeClr val="accent6"/>
              </a:solidFill>
              <a:latin typeface="Pangolin" panose="020B0604020202020204" charset="0"/>
            </a:endParaRPr>
          </a:p>
          <a:p>
            <a:pPr algn="ctr"/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FC4-FD19-4B00-97AB-5472BE54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43" y="0"/>
            <a:ext cx="3834787" cy="1653791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1800" b="1" cap="all" spc="1125" dirty="0">
                <a:ea typeface="Source Sans Pro SemiBold" panose="020B0603030403020204" pitchFamily="34" charset="0"/>
              </a:rPr>
              <a:t>Evaluation Criteria </a:t>
            </a:r>
            <a:br>
              <a:rPr lang="en-US" sz="1800" b="1" cap="all" spc="1125" dirty="0">
                <a:ea typeface="Source Sans Pro SemiBold" panose="020B0603030403020204" pitchFamily="34" charset="0"/>
              </a:rPr>
            </a:br>
            <a:r>
              <a:rPr lang="en-US" sz="1800" b="1" cap="all" spc="1125" dirty="0">
                <a:ea typeface="Source Sans Pro SemiBold" panose="020B0603030403020204" pitchFamily="34" charset="0"/>
              </a:rPr>
              <a:t>for CVs/Resumes</a:t>
            </a:r>
          </a:p>
        </p:txBody>
      </p:sp>
      <p:pic>
        <p:nvPicPr>
          <p:cNvPr id="2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D043711-12A3-4D33-822A-EE858BF8F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03" t="10073"/>
          <a:stretch/>
        </p:blipFill>
        <p:spPr>
          <a:xfrm>
            <a:off x="4472142" y="410891"/>
            <a:ext cx="4278458" cy="4339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48C33-4354-4B0E-8DE4-A38C1A5B5FFF}"/>
              </a:ext>
            </a:extLst>
          </p:cNvPr>
          <p:cNvSpPr txBox="1"/>
          <p:nvPr/>
        </p:nvSpPr>
        <p:spPr>
          <a:xfrm>
            <a:off x="678592" y="2807361"/>
            <a:ext cx="2752933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unito" pitchFamily="2" charset="0"/>
              </a:rPr>
              <a:t>Educational programs and employers want someone who: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5502BCC8-8F86-40C0-A6E3-2C6D4EF1533A}"/>
              </a:ext>
            </a:extLst>
          </p:cNvPr>
          <p:cNvCxnSpPr>
            <a:stCxn id="8" idx="3"/>
          </p:cNvCxnSpPr>
          <p:nvPr/>
        </p:nvCxnSpPr>
        <p:spPr>
          <a:xfrm>
            <a:off x="3431525" y="3222860"/>
            <a:ext cx="1021171" cy="735929"/>
          </a:xfrm>
          <a:prstGeom prst="curvedConnector3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FC4-FD19-4B00-97AB-5472BE54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79" y="418982"/>
            <a:ext cx="3434751" cy="1653791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1800" b="1" cap="all" spc="1125" dirty="0">
                <a:ea typeface="Source Sans Pro SemiBold" panose="020B0603030403020204" pitchFamily="34" charset="0"/>
              </a:rPr>
              <a:t>Evaluation Criteria </a:t>
            </a:r>
            <a:br>
              <a:rPr lang="en-US" sz="1800" b="1" cap="all" spc="1125" dirty="0">
                <a:ea typeface="Source Sans Pro SemiBold" panose="020B0603030403020204" pitchFamily="34" charset="0"/>
              </a:rPr>
            </a:br>
            <a:r>
              <a:rPr lang="en-US" sz="1800" b="1" cap="all" spc="1125" dirty="0">
                <a:ea typeface="Source Sans Pro SemiBold" panose="020B0603030403020204" pitchFamily="34" charset="0"/>
              </a:rPr>
              <a:t>for CVs/Resumes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48C33-4354-4B0E-8DE4-A38C1A5B5FFF}"/>
              </a:ext>
            </a:extLst>
          </p:cNvPr>
          <p:cNvSpPr txBox="1"/>
          <p:nvPr/>
        </p:nvSpPr>
        <p:spPr>
          <a:xfrm>
            <a:off x="4121841" y="377334"/>
            <a:ext cx="2752933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Nunito" pitchFamily="2" charset="0"/>
              </a:rPr>
              <a:t>Readers will evaluate your…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433FC-FAA5-41C7-B615-9BE113B76343}"/>
              </a:ext>
            </a:extLst>
          </p:cNvPr>
          <p:cNvSpPr txBox="1"/>
          <p:nvPr/>
        </p:nvSpPr>
        <p:spPr>
          <a:xfrm>
            <a:off x="5062581" y="1528763"/>
            <a:ext cx="3977951" cy="2585323"/>
          </a:xfrm>
          <a:custGeom>
            <a:avLst/>
            <a:gdLst>
              <a:gd name="connsiteX0" fmla="*/ 0 w 3977951"/>
              <a:gd name="connsiteY0" fmla="*/ 0 h 2585323"/>
              <a:gd name="connsiteX1" fmla="*/ 448940 w 3977951"/>
              <a:gd name="connsiteY1" fmla="*/ 0 h 2585323"/>
              <a:gd name="connsiteX2" fmla="*/ 1096778 w 3977951"/>
              <a:gd name="connsiteY2" fmla="*/ 0 h 2585323"/>
              <a:gd name="connsiteX3" fmla="*/ 1704836 w 3977951"/>
              <a:gd name="connsiteY3" fmla="*/ 0 h 2585323"/>
              <a:gd name="connsiteX4" fmla="*/ 2153776 w 3977951"/>
              <a:gd name="connsiteY4" fmla="*/ 0 h 2585323"/>
              <a:gd name="connsiteX5" fmla="*/ 2682276 w 3977951"/>
              <a:gd name="connsiteY5" fmla="*/ 0 h 2585323"/>
              <a:gd name="connsiteX6" fmla="*/ 3330113 w 3977951"/>
              <a:gd name="connsiteY6" fmla="*/ 0 h 2585323"/>
              <a:gd name="connsiteX7" fmla="*/ 3977951 w 3977951"/>
              <a:gd name="connsiteY7" fmla="*/ 0 h 2585323"/>
              <a:gd name="connsiteX8" fmla="*/ 3977951 w 3977951"/>
              <a:gd name="connsiteY8" fmla="*/ 542918 h 2585323"/>
              <a:gd name="connsiteX9" fmla="*/ 3977951 w 3977951"/>
              <a:gd name="connsiteY9" fmla="*/ 982423 h 2585323"/>
              <a:gd name="connsiteX10" fmla="*/ 3977951 w 3977951"/>
              <a:gd name="connsiteY10" fmla="*/ 1447781 h 2585323"/>
              <a:gd name="connsiteX11" fmla="*/ 3977951 w 3977951"/>
              <a:gd name="connsiteY11" fmla="*/ 1990699 h 2585323"/>
              <a:gd name="connsiteX12" fmla="*/ 3977951 w 3977951"/>
              <a:gd name="connsiteY12" fmla="*/ 2585323 h 2585323"/>
              <a:gd name="connsiteX13" fmla="*/ 3529011 w 3977951"/>
              <a:gd name="connsiteY13" fmla="*/ 2585323 h 2585323"/>
              <a:gd name="connsiteX14" fmla="*/ 3080071 w 3977951"/>
              <a:gd name="connsiteY14" fmla="*/ 2585323 h 2585323"/>
              <a:gd name="connsiteX15" fmla="*/ 2472012 w 3977951"/>
              <a:gd name="connsiteY15" fmla="*/ 2585323 h 2585323"/>
              <a:gd name="connsiteX16" fmla="*/ 2023072 w 3977951"/>
              <a:gd name="connsiteY16" fmla="*/ 2585323 h 2585323"/>
              <a:gd name="connsiteX17" fmla="*/ 1454794 w 3977951"/>
              <a:gd name="connsiteY17" fmla="*/ 2585323 h 2585323"/>
              <a:gd name="connsiteX18" fmla="*/ 966074 w 3977951"/>
              <a:gd name="connsiteY18" fmla="*/ 2585323 h 2585323"/>
              <a:gd name="connsiteX19" fmla="*/ 0 w 3977951"/>
              <a:gd name="connsiteY19" fmla="*/ 2585323 h 2585323"/>
              <a:gd name="connsiteX20" fmla="*/ 0 w 3977951"/>
              <a:gd name="connsiteY20" fmla="*/ 2068258 h 2585323"/>
              <a:gd name="connsiteX21" fmla="*/ 0 w 3977951"/>
              <a:gd name="connsiteY21" fmla="*/ 1499487 h 2585323"/>
              <a:gd name="connsiteX22" fmla="*/ 0 w 3977951"/>
              <a:gd name="connsiteY22" fmla="*/ 1008276 h 2585323"/>
              <a:gd name="connsiteX23" fmla="*/ 0 w 3977951"/>
              <a:gd name="connsiteY23" fmla="*/ 517065 h 2585323"/>
              <a:gd name="connsiteX24" fmla="*/ 0 w 3977951"/>
              <a:gd name="connsiteY24" fmla="*/ 0 h 258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77951" h="2585323" fill="none" extrusionOk="0">
                <a:moveTo>
                  <a:pt x="0" y="0"/>
                </a:moveTo>
                <a:cubicBezTo>
                  <a:pt x="220577" y="-5230"/>
                  <a:pt x="323534" y="44487"/>
                  <a:pt x="448940" y="0"/>
                </a:cubicBezTo>
                <a:cubicBezTo>
                  <a:pt x="574346" y="-44487"/>
                  <a:pt x="891859" y="44522"/>
                  <a:pt x="1096778" y="0"/>
                </a:cubicBezTo>
                <a:cubicBezTo>
                  <a:pt x="1301697" y="-44522"/>
                  <a:pt x="1450263" y="52214"/>
                  <a:pt x="1704836" y="0"/>
                </a:cubicBezTo>
                <a:cubicBezTo>
                  <a:pt x="1959409" y="-52214"/>
                  <a:pt x="1954247" y="47226"/>
                  <a:pt x="2153776" y="0"/>
                </a:cubicBezTo>
                <a:cubicBezTo>
                  <a:pt x="2353305" y="-47226"/>
                  <a:pt x="2443575" y="19642"/>
                  <a:pt x="2682276" y="0"/>
                </a:cubicBezTo>
                <a:cubicBezTo>
                  <a:pt x="2920977" y="-19642"/>
                  <a:pt x="3199751" y="28705"/>
                  <a:pt x="3330113" y="0"/>
                </a:cubicBezTo>
                <a:cubicBezTo>
                  <a:pt x="3460475" y="-28705"/>
                  <a:pt x="3795647" y="42710"/>
                  <a:pt x="3977951" y="0"/>
                </a:cubicBezTo>
                <a:cubicBezTo>
                  <a:pt x="3999933" y="176489"/>
                  <a:pt x="3947270" y="340335"/>
                  <a:pt x="3977951" y="542918"/>
                </a:cubicBezTo>
                <a:cubicBezTo>
                  <a:pt x="4008632" y="745501"/>
                  <a:pt x="3935000" y="876295"/>
                  <a:pt x="3977951" y="982423"/>
                </a:cubicBezTo>
                <a:cubicBezTo>
                  <a:pt x="4020902" y="1088552"/>
                  <a:pt x="3974351" y="1340393"/>
                  <a:pt x="3977951" y="1447781"/>
                </a:cubicBezTo>
                <a:cubicBezTo>
                  <a:pt x="3981551" y="1555169"/>
                  <a:pt x="3939770" y="1756888"/>
                  <a:pt x="3977951" y="1990699"/>
                </a:cubicBezTo>
                <a:cubicBezTo>
                  <a:pt x="4016132" y="2224510"/>
                  <a:pt x="3928222" y="2438427"/>
                  <a:pt x="3977951" y="2585323"/>
                </a:cubicBezTo>
                <a:cubicBezTo>
                  <a:pt x="3809614" y="2589234"/>
                  <a:pt x="3680578" y="2582273"/>
                  <a:pt x="3529011" y="2585323"/>
                </a:cubicBezTo>
                <a:cubicBezTo>
                  <a:pt x="3377444" y="2588373"/>
                  <a:pt x="3260591" y="2559068"/>
                  <a:pt x="3080071" y="2585323"/>
                </a:cubicBezTo>
                <a:cubicBezTo>
                  <a:pt x="2899551" y="2611578"/>
                  <a:pt x="2668323" y="2541283"/>
                  <a:pt x="2472012" y="2585323"/>
                </a:cubicBezTo>
                <a:cubicBezTo>
                  <a:pt x="2275701" y="2629363"/>
                  <a:pt x="2144871" y="2555484"/>
                  <a:pt x="2023072" y="2585323"/>
                </a:cubicBezTo>
                <a:cubicBezTo>
                  <a:pt x="1901273" y="2615162"/>
                  <a:pt x="1689619" y="2534931"/>
                  <a:pt x="1454794" y="2585323"/>
                </a:cubicBezTo>
                <a:cubicBezTo>
                  <a:pt x="1219969" y="2635715"/>
                  <a:pt x="1203865" y="2532992"/>
                  <a:pt x="966074" y="2585323"/>
                </a:cubicBezTo>
                <a:cubicBezTo>
                  <a:pt x="728283" y="2637654"/>
                  <a:pt x="452145" y="2558031"/>
                  <a:pt x="0" y="2585323"/>
                </a:cubicBezTo>
                <a:cubicBezTo>
                  <a:pt x="-59614" y="2391334"/>
                  <a:pt x="26326" y="2243187"/>
                  <a:pt x="0" y="2068258"/>
                </a:cubicBezTo>
                <a:cubicBezTo>
                  <a:pt x="-26326" y="1893330"/>
                  <a:pt x="66039" y="1622922"/>
                  <a:pt x="0" y="1499487"/>
                </a:cubicBezTo>
                <a:cubicBezTo>
                  <a:pt x="-66039" y="1376052"/>
                  <a:pt x="37101" y="1112085"/>
                  <a:pt x="0" y="1008276"/>
                </a:cubicBezTo>
                <a:cubicBezTo>
                  <a:pt x="-37101" y="904467"/>
                  <a:pt x="1117" y="756251"/>
                  <a:pt x="0" y="517065"/>
                </a:cubicBezTo>
                <a:cubicBezTo>
                  <a:pt x="-1117" y="277879"/>
                  <a:pt x="49135" y="134554"/>
                  <a:pt x="0" y="0"/>
                </a:cubicBezTo>
                <a:close/>
              </a:path>
              <a:path w="3977951" h="2585323" stroke="0" extrusionOk="0">
                <a:moveTo>
                  <a:pt x="0" y="0"/>
                </a:moveTo>
                <a:cubicBezTo>
                  <a:pt x="218886" y="-18995"/>
                  <a:pt x="283267" y="4133"/>
                  <a:pt x="528499" y="0"/>
                </a:cubicBezTo>
                <a:cubicBezTo>
                  <a:pt x="773731" y="-4133"/>
                  <a:pt x="875017" y="4599"/>
                  <a:pt x="977439" y="0"/>
                </a:cubicBezTo>
                <a:cubicBezTo>
                  <a:pt x="1079861" y="-4599"/>
                  <a:pt x="1491608" y="30166"/>
                  <a:pt x="1625277" y="0"/>
                </a:cubicBezTo>
                <a:cubicBezTo>
                  <a:pt x="1758946" y="-30166"/>
                  <a:pt x="1895939" y="35273"/>
                  <a:pt x="2153776" y="0"/>
                </a:cubicBezTo>
                <a:cubicBezTo>
                  <a:pt x="2411613" y="-35273"/>
                  <a:pt x="2568555" y="22033"/>
                  <a:pt x="2682276" y="0"/>
                </a:cubicBezTo>
                <a:cubicBezTo>
                  <a:pt x="2795997" y="-22033"/>
                  <a:pt x="3058259" y="5701"/>
                  <a:pt x="3330113" y="0"/>
                </a:cubicBezTo>
                <a:cubicBezTo>
                  <a:pt x="3601967" y="-5701"/>
                  <a:pt x="3676818" y="14518"/>
                  <a:pt x="3977951" y="0"/>
                </a:cubicBezTo>
                <a:cubicBezTo>
                  <a:pt x="4033848" y="116188"/>
                  <a:pt x="3931476" y="378238"/>
                  <a:pt x="3977951" y="568771"/>
                </a:cubicBezTo>
                <a:cubicBezTo>
                  <a:pt x="4024426" y="759304"/>
                  <a:pt x="3932597" y="922059"/>
                  <a:pt x="3977951" y="1034129"/>
                </a:cubicBezTo>
                <a:cubicBezTo>
                  <a:pt x="4023305" y="1146199"/>
                  <a:pt x="3939564" y="1306246"/>
                  <a:pt x="3977951" y="1499487"/>
                </a:cubicBezTo>
                <a:cubicBezTo>
                  <a:pt x="4016338" y="1692728"/>
                  <a:pt x="3971121" y="1797200"/>
                  <a:pt x="3977951" y="2016552"/>
                </a:cubicBezTo>
                <a:cubicBezTo>
                  <a:pt x="3984781" y="2235905"/>
                  <a:pt x="3961564" y="2377000"/>
                  <a:pt x="3977951" y="2585323"/>
                </a:cubicBezTo>
                <a:cubicBezTo>
                  <a:pt x="3855212" y="2606102"/>
                  <a:pt x="3668349" y="2578677"/>
                  <a:pt x="3529011" y="2585323"/>
                </a:cubicBezTo>
                <a:cubicBezTo>
                  <a:pt x="3389673" y="2591969"/>
                  <a:pt x="3035564" y="2512558"/>
                  <a:pt x="2881173" y="2585323"/>
                </a:cubicBezTo>
                <a:cubicBezTo>
                  <a:pt x="2726782" y="2658088"/>
                  <a:pt x="2623915" y="2554261"/>
                  <a:pt x="2392453" y="2585323"/>
                </a:cubicBezTo>
                <a:cubicBezTo>
                  <a:pt x="2160991" y="2616385"/>
                  <a:pt x="2075135" y="2530663"/>
                  <a:pt x="1824175" y="2585323"/>
                </a:cubicBezTo>
                <a:cubicBezTo>
                  <a:pt x="1573215" y="2639983"/>
                  <a:pt x="1314468" y="2577788"/>
                  <a:pt x="1176337" y="2585323"/>
                </a:cubicBezTo>
                <a:cubicBezTo>
                  <a:pt x="1038206" y="2592858"/>
                  <a:pt x="768218" y="2579174"/>
                  <a:pt x="608058" y="2585323"/>
                </a:cubicBezTo>
                <a:cubicBezTo>
                  <a:pt x="447898" y="2591472"/>
                  <a:pt x="180649" y="2556973"/>
                  <a:pt x="0" y="2585323"/>
                </a:cubicBezTo>
                <a:cubicBezTo>
                  <a:pt x="-42778" y="2365670"/>
                  <a:pt x="197" y="2221366"/>
                  <a:pt x="0" y="2119965"/>
                </a:cubicBezTo>
                <a:cubicBezTo>
                  <a:pt x="-197" y="2018564"/>
                  <a:pt x="32894" y="1870854"/>
                  <a:pt x="0" y="1628753"/>
                </a:cubicBezTo>
                <a:cubicBezTo>
                  <a:pt x="-32894" y="1386652"/>
                  <a:pt x="59693" y="1187974"/>
                  <a:pt x="0" y="1059982"/>
                </a:cubicBezTo>
                <a:cubicBezTo>
                  <a:pt x="-59693" y="931990"/>
                  <a:pt x="59782" y="727459"/>
                  <a:pt x="0" y="542918"/>
                </a:cubicBezTo>
                <a:cubicBezTo>
                  <a:pt x="-59782" y="358377"/>
                  <a:pt x="8100" y="185721"/>
                  <a:pt x="0" y="0"/>
                </a:cubicBezTo>
                <a:close/>
              </a:path>
            </a:pathLst>
          </a:custGeom>
          <a:ln w="41275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 algn="just">
              <a:buFont typeface="+mj-lt"/>
              <a:buAutoNum type="arabicPeriod"/>
            </a:pPr>
            <a:r>
              <a:rPr lang="en-US" sz="1800" dirty="0">
                <a:latin typeface="Nunito" pitchFamily="2" charset="0"/>
              </a:rPr>
              <a:t>Education, professional training, credentials, and certifications 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800" dirty="0">
                <a:latin typeface="Nunito" pitchFamily="2" charset="0"/>
              </a:rPr>
              <a:t>Relevant professional experience including research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800" dirty="0">
                <a:latin typeface="Nunito" pitchFamily="2" charset="0"/>
              </a:rPr>
              <a:t>Ability to set and achieve goals and produce positive and if possible, measurable outcomes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800" dirty="0">
                <a:latin typeface="Nunito" pitchFamily="2" charset="0"/>
              </a:rPr>
              <a:t>Depth of knowledge and competency within your field 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262D8039-C572-4EDA-9661-5BE3B1AE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07" y="3965966"/>
            <a:ext cx="19050" cy="2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5502BCC8-8F86-40C0-A6E3-2C6D4EF1533A}"/>
              </a:ext>
            </a:extLst>
          </p:cNvPr>
          <p:cNvCxnSpPr>
            <a:cxnSpLocks/>
          </p:cNvCxnSpPr>
          <p:nvPr/>
        </p:nvCxnSpPr>
        <p:spPr>
          <a:xfrm>
            <a:off x="6874773" y="983256"/>
            <a:ext cx="655320" cy="545507"/>
          </a:xfrm>
          <a:prstGeom prst="curvedConnector3">
            <a:avLst/>
          </a:prstGeom>
          <a:ln w="38100">
            <a:gradFill flip="none" rotWithShape="1">
              <a:gsLst>
                <a:gs pos="10000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1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C1BF-ADFC-4631-97CF-3652E41C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593125"/>
            <a:ext cx="6491946" cy="396300"/>
          </a:xfrm>
        </p:spPr>
        <p:txBody>
          <a:bodyPr/>
          <a:lstStyle/>
          <a:p>
            <a:r>
              <a:rPr lang="en-US" dirty="0"/>
              <a:t>How to Deconstruct a Job Posting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1B35-6C50-45E9-ADE9-98819DEB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https://youtu.be/RSrS2V-HOPg</a:t>
            </a:r>
            <a:r>
              <a:rPr lang="en-GB" dirty="0"/>
              <a:t> [How to Read a Job Posting 2:54 min]</a:t>
            </a:r>
          </a:p>
          <a:p>
            <a:r>
              <a:rPr lang="en-GB" dirty="0">
                <a:hlinkClick r:id="rId3"/>
              </a:rPr>
              <a:t>https://youtu.be/9OdnsdJrMNE</a:t>
            </a:r>
            <a:r>
              <a:rPr lang="en-GB" dirty="0"/>
              <a:t> [How to Read Job Postings 5 min]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CB6C-D99C-4827-8142-048CFCF7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0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0A89-BE03-4AEA-96A3-98EC3A5E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of a CV/Resume</a:t>
            </a:r>
            <a:br>
              <a:rPr lang="en-US" dirty="0"/>
            </a:br>
            <a:r>
              <a:rPr lang="en-US" dirty="0"/>
              <a:t>Essential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4C28-1B9E-4989-A846-C359D3312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6106"/>
            <a:ext cx="8515350" cy="3555944"/>
          </a:xfrm>
        </p:spPr>
        <p:txBody>
          <a:bodyPr>
            <a:normAutofit/>
          </a:bodyPr>
          <a:lstStyle/>
          <a:p>
            <a:r>
              <a:rPr lang="en-US" dirty="0"/>
              <a:t>Personal Details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			Name		 	      Email Address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			Mailing Address	      Phone number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dirty="0"/>
              <a:t>Academic Qualifications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2CF4C-AB34-44C6-896E-6A49B963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23" y="3096372"/>
            <a:ext cx="546527" cy="54652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044C9A0-0DE1-47E5-B3FB-87AC1622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10" y="3096372"/>
            <a:ext cx="546526" cy="5465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E16BD-3308-4B3D-BD4C-9738A3556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23" y="2232796"/>
            <a:ext cx="546526" cy="54652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612370A-2DBA-46C6-AA4C-D601502C6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10" y="2232796"/>
            <a:ext cx="546525" cy="5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0A89-BE03-4AEA-96A3-98EC3A5E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965" y="350218"/>
            <a:ext cx="9144000" cy="610687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Components of a CV/Resume: Optional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8D7ACD-3737-4178-9421-3ACE3FD2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29" y="2729395"/>
            <a:ext cx="634112" cy="63411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8D9F95-0D60-4554-9970-10910FA2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51" y="1471792"/>
            <a:ext cx="562499" cy="56249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050B706-0419-49C8-9948-62FA97BE2FB9}"/>
              </a:ext>
            </a:extLst>
          </p:cNvPr>
          <p:cNvGrpSpPr/>
          <p:nvPr/>
        </p:nvGrpSpPr>
        <p:grpSpPr>
          <a:xfrm>
            <a:off x="351071" y="1112970"/>
            <a:ext cx="2544135" cy="571500"/>
            <a:chOff x="467179" y="1945625"/>
            <a:chExt cx="3392180" cy="76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AD077E-EDDB-48EA-83C3-12C3E2E6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79" y="1945625"/>
              <a:ext cx="762000" cy="762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734D771-218A-43D8-97A2-3B81CA79713F}"/>
                </a:ext>
              </a:extLst>
            </p:cNvPr>
            <p:cNvSpPr txBox="1"/>
            <p:nvPr/>
          </p:nvSpPr>
          <p:spPr>
            <a:xfrm>
              <a:off x="1229179" y="2144102"/>
              <a:ext cx="263018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Work Experience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5DDB62E-1674-4A9D-BAFD-2087C52BA03E}"/>
              </a:ext>
            </a:extLst>
          </p:cNvPr>
          <p:cNvGrpSpPr/>
          <p:nvPr/>
        </p:nvGrpSpPr>
        <p:grpSpPr>
          <a:xfrm>
            <a:off x="417391" y="1855003"/>
            <a:ext cx="2465117" cy="438860"/>
            <a:chOff x="555606" y="2935003"/>
            <a:chExt cx="3286822" cy="58514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FFB729D-AC6B-4571-B1C3-909D86D9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06" y="2935003"/>
              <a:ext cx="585146" cy="58514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137B7D5-A5C8-4F5A-A279-5FB15E6E4633}"/>
                </a:ext>
              </a:extLst>
            </p:cNvPr>
            <p:cNvSpPr txBox="1"/>
            <p:nvPr/>
          </p:nvSpPr>
          <p:spPr>
            <a:xfrm>
              <a:off x="1212249" y="2996744"/>
              <a:ext cx="263017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Awards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52D8372-BDAD-49DF-8C65-F24F40F48AB2}"/>
              </a:ext>
            </a:extLst>
          </p:cNvPr>
          <p:cNvGrpSpPr/>
          <p:nvPr/>
        </p:nvGrpSpPr>
        <p:grpSpPr>
          <a:xfrm>
            <a:off x="407656" y="2538481"/>
            <a:ext cx="2478227" cy="339287"/>
            <a:chOff x="542626" y="3846305"/>
            <a:chExt cx="3304302" cy="45238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036566A-5889-4F1F-AFDA-B37A86DB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26" y="3855586"/>
              <a:ext cx="598126" cy="44310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44C2E3D-F2F7-4668-86CB-456DA0CBF510}"/>
                </a:ext>
              </a:extLst>
            </p:cNvPr>
            <p:cNvSpPr txBox="1"/>
            <p:nvPr/>
          </p:nvSpPr>
          <p:spPr>
            <a:xfrm>
              <a:off x="1216749" y="3846305"/>
              <a:ext cx="2630179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Certifications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4C226E-06DB-4CCD-988C-041F790724C9}"/>
              </a:ext>
            </a:extLst>
          </p:cNvPr>
          <p:cNvGrpSpPr/>
          <p:nvPr/>
        </p:nvGrpSpPr>
        <p:grpSpPr>
          <a:xfrm>
            <a:off x="378136" y="3068257"/>
            <a:ext cx="2507747" cy="471488"/>
            <a:chOff x="503265" y="4552674"/>
            <a:chExt cx="3343663" cy="628650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BBDF8C50-BDC8-4487-A5B8-AC56104EF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4552674"/>
              <a:ext cx="628650" cy="6286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DACFFB6-16DC-4619-AA9B-EA7C1E2D6D68}"/>
                </a:ext>
              </a:extLst>
            </p:cNvPr>
            <p:cNvSpPr txBox="1"/>
            <p:nvPr/>
          </p:nvSpPr>
          <p:spPr>
            <a:xfrm>
              <a:off x="1216748" y="4695866"/>
              <a:ext cx="263018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Grants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50C0301-3478-46DB-B592-9F8898B99C07}"/>
              </a:ext>
            </a:extLst>
          </p:cNvPr>
          <p:cNvGrpSpPr/>
          <p:nvPr/>
        </p:nvGrpSpPr>
        <p:grpSpPr>
          <a:xfrm>
            <a:off x="417391" y="3793707"/>
            <a:ext cx="2799203" cy="441901"/>
            <a:chOff x="555606" y="5519940"/>
            <a:chExt cx="3732270" cy="58920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69CD9D1-F5CC-4717-8721-36692C2B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06" y="5519940"/>
              <a:ext cx="589201" cy="58920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64F806-8B68-47E5-A1CD-97CB955CAC83}"/>
                </a:ext>
              </a:extLst>
            </p:cNvPr>
            <p:cNvSpPr txBox="1"/>
            <p:nvPr/>
          </p:nvSpPr>
          <p:spPr>
            <a:xfrm>
              <a:off x="1212249" y="5647476"/>
              <a:ext cx="3075627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Hobbies &amp; Interests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1C0F452-6B40-4899-9396-57594DC7C051}"/>
              </a:ext>
            </a:extLst>
          </p:cNvPr>
          <p:cNvGrpSpPr/>
          <p:nvPr/>
        </p:nvGrpSpPr>
        <p:grpSpPr>
          <a:xfrm>
            <a:off x="3422874" y="2426689"/>
            <a:ext cx="2458135" cy="506735"/>
            <a:chOff x="4567628" y="3623042"/>
            <a:chExt cx="3277513" cy="67564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9956C07-F0ED-4AB8-A73E-A7F2DC9F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628" y="3623042"/>
              <a:ext cx="724434" cy="675646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6108D1F-2662-4C36-935F-7D41B805AA12}"/>
                </a:ext>
              </a:extLst>
            </p:cNvPr>
            <p:cNvSpPr txBox="1"/>
            <p:nvPr/>
          </p:nvSpPr>
          <p:spPr>
            <a:xfrm>
              <a:off x="5214961" y="3841596"/>
              <a:ext cx="2630180" cy="45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Publications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851D13-40D6-462E-92FE-C05F20F90CA3}"/>
              </a:ext>
            </a:extLst>
          </p:cNvPr>
          <p:cNvGrpSpPr/>
          <p:nvPr/>
        </p:nvGrpSpPr>
        <p:grpSpPr>
          <a:xfrm>
            <a:off x="3367405" y="3107566"/>
            <a:ext cx="2838119" cy="526955"/>
            <a:chOff x="4495287" y="4500049"/>
            <a:chExt cx="3784158" cy="70260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302427-DEC5-4CBA-BB83-627224EC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287" y="4500049"/>
              <a:ext cx="702607" cy="702607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BF91B1C-43D7-40FC-B995-EF91C4EC674C}"/>
                </a:ext>
              </a:extLst>
            </p:cNvPr>
            <p:cNvSpPr txBox="1"/>
            <p:nvPr/>
          </p:nvSpPr>
          <p:spPr>
            <a:xfrm>
              <a:off x="5203818" y="4698333"/>
              <a:ext cx="3075627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Research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8AF397D-70C5-4188-A323-DD612D6964F3}"/>
              </a:ext>
            </a:extLst>
          </p:cNvPr>
          <p:cNvGrpSpPr/>
          <p:nvPr/>
        </p:nvGrpSpPr>
        <p:grpSpPr>
          <a:xfrm>
            <a:off x="3229293" y="1146796"/>
            <a:ext cx="3503255" cy="571499"/>
            <a:chOff x="4435895" y="1993934"/>
            <a:chExt cx="4671006" cy="761999"/>
          </a:xfrm>
        </p:grpSpPr>
        <p:pic>
          <p:nvPicPr>
            <p:cNvPr id="58" name="Picture 57" descr="Icon&#10;&#10;Description automatically generated">
              <a:extLst>
                <a:ext uri="{FF2B5EF4-FFF2-40B4-BE49-F238E27FC236}">
                  <a16:creationId xmlns:a16="http://schemas.microsoft.com/office/drawing/2014/main" id="{D5DCE5D0-D5FF-4DDD-ABE6-95CB6D3C7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895" y="1993934"/>
              <a:ext cx="761999" cy="761999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50667E1-5AE4-4F94-9A96-380AFA68A4DA}"/>
                </a:ext>
              </a:extLst>
            </p:cNvPr>
            <p:cNvSpPr txBox="1"/>
            <p:nvPr/>
          </p:nvSpPr>
          <p:spPr>
            <a:xfrm>
              <a:off x="5215978" y="2144102"/>
              <a:ext cx="3890923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Professional Memberships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52D130-F346-491E-99AC-77A4566D8CD5}"/>
              </a:ext>
            </a:extLst>
          </p:cNvPr>
          <p:cNvGrpSpPr/>
          <p:nvPr/>
        </p:nvGrpSpPr>
        <p:grpSpPr>
          <a:xfrm>
            <a:off x="3352378" y="3766330"/>
            <a:ext cx="2861504" cy="571499"/>
            <a:chOff x="4475251" y="5378400"/>
            <a:chExt cx="3815338" cy="76199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3E51415-3BAF-4785-943E-773C9647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251" y="5378400"/>
              <a:ext cx="761999" cy="761999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5B5B60-ABDE-465B-8064-10897A4E7B2E}"/>
                </a:ext>
              </a:extLst>
            </p:cNvPr>
            <p:cNvSpPr txBox="1"/>
            <p:nvPr/>
          </p:nvSpPr>
          <p:spPr>
            <a:xfrm>
              <a:off x="5214962" y="5542439"/>
              <a:ext cx="3075627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Presentations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CB84F1C-D5BE-415A-8136-613C3E6CD70B}"/>
              </a:ext>
            </a:extLst>
          </p:cNvPr>
          <p:cNvGrpSpPr/>
          <p:nvPr/>
        </p:nvGrpSpPr>
        <p:grpSpPr>
          <a:xfrm>
            <a:off x="3422874" y="1817079"/>
            <a:ext cx="2791009" cy="471488"/>
            <a:chOff x="4569244" y="2889700"/>
            <a:chExt cx="3721345" cy="62865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D7186AE-9326-4494-ABC0-F800B7E2A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44" y="2889700"/>
              <a:ext cx="628650" cy="6286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499FFA8-F0DD-417F-B96B-D2965254F440}"/>
                </a:ext>
              </a:extLst>
            </p:cNvPr>
            <p:cNvSpPr txBox="1"/>
            <p:nvPr/>
          </p:nvSpPr>
          <p:spPr>
            <a:xfrm>
              <a:off x="5214961" y="2996744"/>
              <a:ext cx="3075628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Projects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783EEAE-34D0-4C00-8726-E6AC51C9F358}"/>
              </a:ext>
            </a:extLst>
          </p:cNvPr>
          <p:cNvGrpSpPr/>
          <p:nvPr/>
        </p:nvGrpSpPr>
        <p:grpSpPr>
          <a:xfrm>
            <a:off x="5939883" y="3815339"/>
            <a:ext cx="2891155" cy="624849"/>
            <a:chOff x="8006465" y="5441768"/>
            <a:chExt cx="3854873" cy="83313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FC5F8D-733E-4E01-94A0-DCA46101A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465" y="5441768"/>
              <a:ext cx="646102" cy="833132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F04E08C-330F-419D-AA8A-A97B9C93E5B4}"/>
                </a:ext>
              </a:extLst>
            </p:cNvPr>
            <p:cNvSpPr txBox="1"/>
            <p:nvPr/>
          </p:nvSpPr>
          <p:spPr>
            <a:xfrm>
              <a:off x="8705554" y="5540460"/>
              <a:ext cx="3155784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Patents/Inventions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CCC59CF-2A20-4AA5-894D-80AE9CDA4C57}"/>
              </a:ext>
            </a:extLst>
          </p:cNvPr>
          <p:cNvGrpSpPr/>
          <p:nvPr/>
        </p:nvGrpSpPr>
        <p:grpSpPr>
          <a:xfrm>
            <a:off x="5881009" y="1758172"/>
            <a:ext cx="2598119" cy="564057"/>
            <a:chOff x="7953478" y="2827987"/>
            <a:chExt cx="3464159" cy="7520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05CE5AF-02D3-4862-A069-61282EC0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478" y="2827987"/>
              <a:ext cx="752076" cy="752076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0C3F23-C8E7-44A5-A835-8E82B4F17917}"/>
                </a:ext>
              </a:extLst>
            </p:cNvPr>
            <p:cNvSpPr txBox="1"/>
            <p:nvPr/>
          </p:nvSpPr>
          <p:spPr>
            <a:xfrm>
              <a:off x="8787457" y="3056686"/>
              <a:ext cx="263018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Committees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DBED7C-92E7-49C5-9CA9-A5A3944ECC25}"/>
              </a:ext>
            </a:extLst>
          </p:cNvPr>
          <p:cNvGrpSpPr/>
          <p:nvPr/>
        </p:nvGrpSpPr>
        <p:grpSpPr>
          <a:xfrm>
            <a:off x="5955636" y="2469400"/>
            <a:ext cx="2542627" cy="442472"/>
            <a:chOff x="8027468" y="3647181"/>
            <a:chExt cx="3390169" cy="58996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E6A616-DB1D-4FDA-8955-BADC485C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468" y="3647181"/>
              <a:ext cx="589963" cy="589963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B54163-4B49-44E8-987E-B9398246389C}"/>
                </a:ext>
              </a:extLst>
            </p:cNvPr>
            <p:cNvSpPr txBox="1"/>
            <p:nvPr/>
          </p:nvSpPr>
          <p:spPr>
            <a:xfrm>
              <a:off x="8787457" y="3738434"/>
              <a:ext cx="263018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Community Work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F48EB7-6FD6-44EF-87CF-4D0B5BE40B22}"/>
              </a:ext>
            </a:extLst>
          </p:cNvPr>
          <p:cNvGrpSpPr/>
          <p:nvPr/>
        </p:nvGrpSpPr>
        <p:grpSpPr>
          <a:xfrm>
            <a:off x="5889499" y="3120785"/>
            <a:ext cx="3189536" cy="526955"/>
            <a:chOff x="7939285" y="4515695"/>
            <a:chExt cx="4252715" cy="70260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1EF725A-8845-4BF1-944D-4C3B7926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285" y="4515695"/>
              <a:ext cx="702607" cy="70260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1B907C1-F0D4-449B-A0D9-1311393C89B5}"/>
                </a:ext>
              </a:extLst>
            </p:cNvPr>
            <p:cNvSpPr txBox="1"/>
            <p:nvPr/>
          </p:nvSpPr>
          <p:spPr>
            <a:xfrm>
              <a:off x="8787457" y="4610948"/>
              <a:ext cx="3404543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Conferences Attended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514190A-431E-4542-AD4A-50272BCBE0BC}"/>
              </a:ext>
            </a:extLst>
          </p:cNvPr>
          <p:cNvGrpSpPr/>
          <p:nvPr/>
        </p:nvGrpSpPr>
        <p:grpSpPr>
          <a:xfrm>
            <a:off x="3322861" y="4424763"/>
            <a:ext cx="2799509" cy="514087"/>
            <a:chOff x="4535431" y="5870106"/>
            <a:chExt cx="3732678" cy="68544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B95789-AD6D-4EF9-92CD-190BC1623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31" y="5870106"/>
              <a:ext cx="685449" cy="685449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A8DD601-D7F9-44E6-9666-E720BD066B18}"/>
                </a:ext>
              </a:extLst>
            </p:cNvPr>
            <p:cNvSpPr txBox="1"/>
            <p:nvPr/>
          </p:nvSpPr>
          <p:spPr>
            <a:xfrm>
              <a:off x="5192482" y="6083701"/>
              <a:ext cx="3075627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Technical Skills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3B0B2E-6872-48E8-AB1E-6E4909F3B576}"/>
              </a:ext>
            </a:extLst>
          </p:cNvPr>
          <p:cNvGrpSpPr/>
          <p:nvPr/>
        </p:nvGrpSpPr>
        <p:grpSpPr>
          <a:xfrm>
            <a:off x="313234" y="4337828"/>
            <a:ext cx="2916059" cy="647175"/>
            <a:chOff x="417645" y="5783771"/>
            <a:chExt cx="3888078" cy="8629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ADBA873-477A-45CF-99FB-FE30E45D9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45" y="5783771"/>
              <a:ext cx="862900" cy="86290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8B994E-1234-4E32-901D-9C2D09101BC6}"/>
                </a:ext>
              </a:extLst>
            </p:cNvPr>
            <p:cNvSpPr txBox="1"/>
            <p:nvPr/>
          </p:nvSpPr>
          <p:spPr>
            <a:xfrm>
              <a:off x="1230096" y="6083702"/>
              <a:ext cx="3075627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unito" pitchFamily="2" charset="0"/>
                </a:rPr>
                <a:t>Leadership</a:t>
              </a:r>
              <a:r>
                <a:rPr lang="en-US" sz="1600" dirty="0">
                  <a:latin typeface="Nunito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16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8B5F-0EF1-4CB0-BB4B-BEC25E3E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7" y="27051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Types of CVs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35A3-B6CE-4342-A5AC-7C45C1DFA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8" y="767596"/>
            <a:ext cx="7886699" cy="1652588"/>
          </a:xfrm>
        </p:spPr>
        <p:txBody>
          <a:bodyPr/>
          <a:lstStyle/>
          <a:p>
            <a:r>
              <a:rPr lang="en-US" dirty="0"/>
              <a:t>Academic CV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80D5A-D58A-4214-8304-25DD9C67C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8" y="2723317"/>
            <a:ext cx="7886699" cy="1847850"/>
          </a:xfrm>
        </p:spPr>
        <p:txBody>
          <a:bodyPr/>
          <a:lstStyle/>
          <a:p>
            <a:r>
              <a:rPr lang="en-US" dirty="0"/>
              <a:t>Hybrid CV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D22A31-46DB-449C-9B36-61F773635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51295"/>
              </p:ext>
            </p:extLst>
          </p:nvPr>
        </p:nvGraphicFramePr>
        <p:xfrm>
          <a:off x="831055" y="1173480"/>
          <a:ext cx="7684293" cy="158793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76427">
                  <a:extLst>
                    <a:ext uri="{9D8B030D-6E8A-4147-A177-3AD203B41FA5}">
                      <a16:colId xmlns:a16="http://schemas.microsoft.com/office/drawing/2014/main" val="2671483472"/>
                    </a:ext>
                  </a:extLst>
                </a:gridCol>
                <a:gridCol w="1528763">
                  <a:extLst>
                    <a:ext uri="{9D8B030D-6E8A-4147-A177-3AD203B41FA5}">
                      <a16:colId xmlns:a16="http://schemas.microsoft.com/office/drawing/2014/main" val="3851523289"/>
                    </a:ext>
                  </a:extLst>
                </a:gridCol>
                <a:gridCol w="4279103">
                  <a:extLst>
                    <a:ext uri="{9D8B030D-6E8A-4147-A177-3AD203B41FA5}">
                      <a16:colId xmlns:a16="http://schemas.microsoft.com/office/drawing/2014/main" val="132295438"/>
                    </a:ext>
                  </a:extLst>
                </a:gridCol>
              </a:tblGrid>
              <a:tr h="45255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Function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Length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Focus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3469438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400" dirty="0">
                          <a:latin typeface="Nunito" pitchFamily="2" charset="0"/>
                        </a:rPr>
                        <a:t>Apply for: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Nunito" pitchFamily="2" charset="0"/>
                        </a:rPr>
                        <a:t>Academic position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Nunito" pitchFamily="2" charset="0"/>
                        </a:rPr>
                        <a:t>Funding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Nunito" pitchFamily="2" charset="0"/>
                        </a:rPr>
                        <a:t>Grad school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Flexible; include all that is relevant.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Academic and research achievements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Scholarly potential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Subject knowledge Awards/</a:t>
                      </a:r>
                      <a:r>
                        <a:rPr lang="en-US" sz="1400" dirty="0" err="1">
                          <a:latin typeface="Nunito" pitchFamily="2" charset="0"/>
                        </a:rPr>
                        <a:t>honours</a:t>
                      </a:r>
                      <a:endParaRPr lang="en-US" sz="1400" dirty="0">
                        <a:latin typeface="Nunito" pitchFamily="2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Accomplishments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Service commitment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3593378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1CC3688-FE12-4C2D-B1FE-0AB5F284B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54114"/>
              </p:ext>
            </p:extLst>
          </p:nvPr>
        </p:nvGraphicFramePr>
        <p:xfrm>
          <a:off x="831055" y="3167301"/>
          <a:ext cx="7684293" cy="180129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76427">
                  <a:extLst>
                    <a:ext uri="{9D8B030D-6E8A-4147-A177-3AD203B41FA5}">
                      <a16:colId xmlns:a16="http://schemas.microsoft.com/office/drawing/2014/main" val="2671483472"/>
                    </a:ext>
                  </a:extLst>
                </a:gridCol>
                <a:gridCol w="1528763">
                  <a:extLst>
                    <a:ext uri="{9D8B030D-6E8A-4147-A177-3AD203B41FA5}">
                      <a16:colId xmlns:a16="http://schemas.microsoft.com/office/drawing/2014/main" val="3851523289"/>
                    </a:ext>
                  </a:extLst>
                </a:gridCol>
                <a:gridCol w="4279103">
                  <a:extLst>
                    <a:ext uri="{9D8B030D-6E8A-4147-A177-3AD203B41FA5}">
                      <a16:colId xmlns:a16="http://schemas.microsoft.com/office/drawing/2014/main" val="132295438"/>
                    </a:ext>
                  </a:extLst>
                </a:gridCol>
              </a:tblGrid>
              <a:tr h="45255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Function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Length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Focus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3469438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400" dirty="0">
                          <a:latin typeface="Nunito" pitchFamily="2" charset="0"/>
                        </a:rPr>
                        <a:t>Apply for: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Nunito" pitchFamily="2" charset="0"/>
                        </a:rPr>
                        <a:t>Medical residency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Nunito" pitchFamily="2" charset="0"/>
                        </a:rPr>
                        <a:t>Industry research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Nunito" pitchFamily="2" charset="0"/>
                        </a:rPr>
                        <a:t>Academic position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Flexible; include all that is relevant. Shorter than an academic CV.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Academic and research achievements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Knowledge and skills demonstrated with bullet points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Job related experience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Accomplishments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400" dirty="0">
                          <a:latin typeface="Nunito" pitchFamily="2" charset="0"/>
                        </a:rPr>
                        <a:t>Volunteer efforts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3593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9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29EA-BEBB-4D9E-B77B-9BF44153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292"/>
            <a:ext cx="7886700" cy="461963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Types of 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C921-0A9C-4816-A199-82DA85058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964275"/>
            <a:ext cx="7886700" cy="3546277"/>
          </a:xfrm>
        </p:spPr>
        <p:txBody>
          <a:bodyPr/>
          <a:lstStyle/>
          <a:p>
            <a:r>
              <a:rPr lang="en-US" dirty="0">
                <a:latin typeface="Nunito" pitchFamily="2" charset="0"/>
              </a:rPr>
              <a:t>Chronological Resume</a:t>
            </a:r>
          </a:p>
          <a:p>
            <a:pPr marL="0" indent="0">
              <a:buNone/>
            </a:pPr>
            <a:endParaRPr lang="en-US" dirty="0">
              <a:latin typeface="Nunito" pitchFamily="2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CC47F4-72AB-43D4-BF12-11A86719E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38033"/>
              </p:ext>
            </p:extLst>
          </p:nvPr>
        </p:nvGraphicFramePr>
        <p:xfrm>
          <a:off x="628649" y="1495068"/>
          <a:ext cx="7819436" cy="2987771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671547">
                  <a:extLst>
                    <a:ext uri="{9D8B030D-6E8A-4147-A177-3AD203B41FA5}">
                      <a16:colId xmlns:a16="http://schemas.microsoft.com/office/drawing/2014/main" val="3559671770"/>
                    </a:ext>
                  </a:extLst>
                </a:gridCol>
                <a:gridCol w="3024365">
                  <a:extLst>
                    <a:ext uri="{9D8B030D-6E8A-4147-A177-3AD203B41FA5}">
                      <a16:colId xmlns:a16="http://schemas.microsoft.com/office/drawing/2014/main" val="2362733083"/>
                    </a:ext>
                  </a:extLst>
                </a:gridCol>
                <a:gridCol w="3123524">
                  <a:extLst>
                    <a:ext uri="{9D8B030D-6E8A-4147-A177-3AD203B41FA5}">
                      <a16:colId xmlns:a16="http://schemas.microsoft.com/office/drawing/2014/main" val="2976559233"/>
                    </a:ext>
                  </a:extLst>
                </a:gridCol>
              </a:tblGrid>
              <a:tr h="351457">
                <a:tc rowSpan="5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Highlights job experience with most recent experience first. </a:t>
                      </a:r>
                    </a:p>
                  </a:txBody>
                  <a:tcPr marL="68580" marR="68580" marT="34290" marB="34290">
                    <a:solidFill>
                      <a:srgbClr val="DBDD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Pros</a:t>
                      </a:r>
                    </a:p>
                  </a:txBody>
                  <a:tcPr marL="68580" marR="68580" marT="34290" marB="34290">
                    <a:solidFill>
                      <a:srgbClr val="DBDD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Cons</a:t>
                      </a:r>
                    </a:p>
                  </a:txBody>
                  <a:tcPr marL="68580" marR="68580" marT="34290" marB="34290">
                    <a:solidFill>
                      <a:srgbClr val="DBD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14843"/>
                  </a:ext>
                </a:extLst>
              </a:tr>
              <a:tr h="510334">
                <a:tc vMerge="1">
                  <a:txBody>
                    <a:bodyPr/>
                    <a:lstStyle/>
                    <a:p>
                      <a:r>
                        <a:rPr lang="en-US" dirty="0"/>
                        <a:t>Highlights job experience with most recent experience first.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Traditional format that is most commonly used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If you don't have related or relevant work experience, it is immediately evident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32658"/>
                  </a:ext>
                </a:extLst>
              </a:tr>
              <a:tr h="5103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Emphasizes job duties and highlights a steady work history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Gaps in your work history are strongly shown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3753086"/>
                  </a:ext>
                </a:extLst>
              </a:tr>
              <a:tr h="3514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Easiest type of resume to prepare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It poorly highlights or identifies your skills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962962"/>
                  </a:ext>
                </a:extLst>
              </a:tr>
              <a:tr h="72217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Excellent type to use if you have experience related to the job you are applying for, as it focuses on your employment experience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Not well suited for job seekers who are changing careers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39430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22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29EA-BEBB-4D9E-B77B-9BF44153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61963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Types of 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C921-0A9C-4816-A199-82DA85058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939999"/>
            <a:ext cx="7886700" cy="3546277"/>
          </a:xfrm>
        </p:spPr>
        <p:txBody>
          <a:bodyPr/>
          <a:lstStyle/>
          <a:p>
            <a:r>
              <a:rPr lang="en-US" dirty="0"/>
              <a:t>Functional Resume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CC47F4-72AB-43D4-BF12-11A86719E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93087"/>
              </p:ext>
            </p:extLst>
          </p:nvPr>
        </p:nvGraphicFramePr>
        <p:xfrm>
          <a:off x="628649" y="1387912"/>
          <a:ext cx="7886700" cy="37566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685926">
                  <a:extLst>
                    <a:ext uri="{9D8B030D-6E8A-4147-A177-3AD203B41FA5}">
                      <a16:colId xmlns:a16="http://schemas.microsoft.com/office/drawing/2014/main" val="3559671770"/>
                    </a:ext>
                  </a:extLst>
                </a:gridCol>
                <a:gridCol w="3571875">
                  <a:extLst>
                    <a:ext uri="{9D8B030D-6E8A-4147-A177-3AD203B41FA5}">
                      <a16:colId xmlns:a16="http://schemas.microsoft.com/office/drawing/2014/main" val="236273308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976559233"/>
                    </a:ext>
                  </a:extLst>
                </a:gridCol>
              </a:tblGrid>
              <a:tr h="275407">
                <a:tc rowSpan="5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Highlights skills and abilities</a:t>
                      </a:r>
                    </a:p>
                  </a:txBody>
                  <a:tcPr marL="68580" marR="68580" marT="34290" marB="34290">
                    <a:solidFill>
                      <a:srgbClr val="D3F3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Pros</a:t>
                      </a:r>
                    </a:p>
                  </a:txBody>
                  <a:tcPr marL="68580" marR="68580" marT="34290" marB="34290">
                    <a:solidFill>
                      <a:srgbClr val="D3F3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Cons</a:t>
                      </a:r>
                    </a:p>
                  </a:txBody>
                  <a:tcPr marL="68580" marR="68580" marT="34290" marB="34290">
                    <a:solidFill>
                      <a:srgbClr val="D3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14843"/>
                  </a:ext>
                </a:extLst>
              </a:tr>
              <a:tr h="692239">
                <a:tc vMerge="1">
                  <a:txBody>
                    <a:bodyPr/>
                    <a:lstStyle/>
                    <a:p>
                      <a:r>
                        <a:rPr lang="en-US" dirty="0"/>
                        <a:t>Highlights job experience with most recent experience first.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Consider this format if you have limited or no direct experience, as it de-emphasizes a lack of related work experience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It is not immediately evident the type or amount of work experience you have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32658"/>
                  </a:ext>
                </a:extLst>
              </a:tr>
              <a:tr h="9006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Enables you to highlight skills as they relate to a specific job and it gives you a strong awareness of who you are and what you can bring to a position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Takes more effort to develop this type of resume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3753086"/>
                  </a:ext>
                </a:extLst>
              </a:tr>
              <a:tr h="9006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Very effective for recent graduates as it allows you to demonstrate skills and capabilities acquired from your studies, volunteering and other areas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Does not demonstrate employment growth and development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962962"/>
                  </a:ext>
                </a:extLst>
              </a:tr>
              <a:tr h="90065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unito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Some employers have trouble following this style of resume or feel this type of resume is hiding employment issues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39430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8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29EA-BEBB-4D9E-B77B-9BF44153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61963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Types of 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C921-0A9C-4816-A199-82DA85058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883503"/>
            <a:ext cx="7886700" cy="3826062"/>
          </a:xfrm>
        </p:spPr>
        <p:txBody>
          <a:bodyPr/>
          <a:lstStyle/>
          <a:p>
            <a:r>
              <a:rPr lang="en-US" dirty="0"/>
              <a:t>Hybrid Resume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CC47F4-72AB-43D4-BF12-11A86719E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91452"/>
              </p:ext>
            </p:extLst>
          </p:nvPr>
        </p:nvGraphicFramePr>
        <p:xfrm>
          <a:off x="628648" y="1722536"/>
          <a:ext cx="8062197" cy="2546178"/>
        </p:xfrm>
        <a:graphic>
          <a:graphicData uri="http://schemas.openxmlformats.org/drawingml/2006/table">
            <a:tbl>
              <a:tblPr firstRow="1">
                <a:tableStyleId>{BDBED569-4797-4DF1-A0F4-6AAB3CD982D8}</a:tableStyleId>
              </a:tblPr>
              <a:tblGrid>
                <a:gridCol w="1723442">
                  <a:extLst>
                    <a:ext uri="{9D8B030D-6E8A-4147-A177-3AD203B41FA5}">
                      <a16:colId xmlns:a16="http://schemas.microsoft.com/office/drawing/2014/main" val="3559671770"/>
                    </a:ext>
                  </a:extLst>
                </a:gridCol>
                <a:gridCol w="3651357">
                  <a:extLst>
                    <a:ext uri="{9D8B030D-6E8A-4147-A177-3AD203B41FA5}">
                      <a16:colId xmlns:a16="http://schemas.microsoft.com/office/drawing/2014/main" val="2362733083"/>
                    </a:ext>
                  </a:extLst>
                </a:gridCol>
                <a:gridCol w="2687398">
                  <a:extLst>
                    <a:ext uri="{9D8B030D-6E8A-4147-A177-3AD203B41FA5}">
                      <a16:colId xmlns:a16="http://schemas.microsoft.com/office/drawing/2014/main" val="2976559233"/>
                    </a:ext>
                  </a:extLst>
                </a:gridCol>
              </a:tblGrid>
              <a:tr h="420198">
                <a:tc rowSpan="4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Allows you to showcase your most relevant skills while offering reverse chronological detail. </a:t>
                      </a:r>
                    </a:p>
                  </a:txBody>
                  <a:tcPr marL="68580" marR="68580" marT="34290" marB="34290">
                    <a:solidFill>
                      <a:srgbClr val="FDD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Pros</a:t>
                      </a:r>
                    </a:p>
                  </a:txBody>
                  <a:tcPr marL="68580" marR="68580" marT="34290" marB="34290">
                    <a:solidFill>
                      <a:srgbClr val="FDD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Cons</a:t>
                      </a:r>
                    </a:p>
                  </a:txBody>
                  <a:tcPr marL="68580" marR="68580" marT="34290" marB="34290">
                    <a:solidFill>
                      <a:srgbClr val="FD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14843"/>
                  </a:ext>
                </a:extLst>
              </a:tr>
              <a:tr h="610152">
                <a:tc vMerge="1">
                  <a:txBody>
                    <a:bodyPr/>
                    <a:lstStyle/>
                    <a:p>
                      <a:r>
                        <a:rPr lang="en-US" dirty="0"/>
                        <a:t>Highlights job experience with most recent experience first.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Highlights relevant skills and accomplishments and can be targeted to a specific type of job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Can be confusing if not well written and is more complex and difficult to develop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658"/>
                  </a:ext>
                </a:extLst>
              </a:tr>
              <a:tr h="6101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Employers prefer this type of resume over a “pure functional” resume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Takes up more space and makes it challenging to keep resume to 2 pages 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53086"/>
                  </a:ext>
                </a:extLst>
              </a:tr>
              <a:tr h="6101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unito" pitchFamily="2" charset="0"/>
                        </a:rPr>
                        <a:t>Uses your work history to show some transferable skills and accomplishments in chronological order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unito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96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7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3D2C-96D9-45FC-B9A2-F47F3699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EACB79-4719-4D40-8097-7A5BA9E4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369219"/>
            <a:ext cx="2148840" cy="326350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Show HOW you have demonstrated a skill; don’t just list it.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B38E1E-AE0D-47DE-9705-2D8B5E24B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41" y="1369219"/>
            <a:ext cx="6616799" cy="3568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7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703-854B-42B9-A39A-AC81867F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05551"/>
          </a:xfrm>
        </p:spPr>
        <p:txBody>
          <a:bodyPr/>
          <a:lstStyle/>
          <a:p>
            <a:r>
              <a:rPr lang="en-US" dirty="0"/>
              <a:t>Language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AA82-8362-437C-BC1F-CEF172BB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" y="2696020"/>
            <a:ext cx="2991803" cy="50720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Use ACTION VERBS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3ECF022-27CE-48D3-BA4F-6E265574E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51" y="879395"/>
            <a:ext cx="5777515" cy="4140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7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8D30-83B4-4242-9227-D30D2C24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Formatting and Set-Up Tips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BB7E3C-7496-4F04-8E20-F0F2C7F6C3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253920"/>
              </p:ext>
            </p:extLst>
          </p:nvPr>
        </p:nvGraphicFramePr>
        <p:xfrm>
          <a:off x="0" y="485522"/>
          <a:ext cx="9144000" cy="4690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2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58FA2-742B-44A4-B497-C43B68D3E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19B58FA2-742B-44A4-B497-C43B68D3ED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graphicEl>
                                              <a:dgm id="{19B58FA2-742B-44A4-B497-C43B68D3E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graphicEl>
                                              <a:dgm id="{19B58FA2-742B-44A4-B497-C43B68D3E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F136A0-1FCF-4C42-B9D3-90D1C3D08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graphicEl>
                                              <a:dgm id="{02F136A0-1FCF-4C42-B9D3-90D1C3D082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graphicEl>
                                              <a:dgm id="{02F136A0-1FCF-4C42-B9D3-90D1C3D08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>
                                            <p:graphicEl>
                                              <a:dgm id="{02F136A0-1FCF-4C42-B9D3-90D1C3D08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67A2D1-5815-41AC-950B-364F85EA7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graphicEl>
                                              <a:dgm id="{1467A2D1-5815-41AC-950B-364F85EA7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>
                                            <p:graphicEl>
                                              <a:dgm id="{1467A2D1-5815-41AC-950B-364F85EA7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graphicEl>
                                              <a:dgm id="{1467A2D1-5815-41AC-950B-364F85EA7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4A659C-66DF-4313-B9F4-A73108BA9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graphicEl>
                                              <a:dgm id="{BC4A659C-66DF-4313-B9F4-A73108BA9B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>
                                            <p:graphicEl>
                                              <a:dgm id="{BC4A659C-66DF-4313-B9F4-A73108BA9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>
                                            <p:graphicEl>
                                              <a:dgm id="{BC4A659C-66DF-4313-B9F4-A73108BA9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F7DBAC-3AD4-475B-886E-57939871E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graphicEl>
                                              <a:dgm id="{B2F7DBAC-3AD4-475B-886E-57939871E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>
                                            <p:graphicEl>
                                              <a:dgm id="{B2F7DBAC-3AD4-475B-886E-57939871E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>
                                            <p:graphicEl>
                                              <a:dgm id="{B2F7DBAC-3AD4-475B-886E-57939871E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25F788-CFF1-40A2-8D49-F9DDC84DA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F425F788-CFF1-40A2-8D49-F9DDC84DA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>
                                            <p:graphicEl>
                                              <a:dgm id="{F425F788-CFF1-40A2-8D49-F9DDC84DA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">
                                            <p:graphicEl>
                                              <a:dgm id="{F425F788-CFF1-40A2-8D49-F9DDC84DA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FC9527-B1D0-46F5-85A3-58765D363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>
                                            <p:graphicEl>
                                              <a:dgm id="{B9FC9527-B1D0-46F5-85A3-58765D3630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">
                                            <p:graphicEl>
                                              <a:dgm id="{B9FC9527-B1D0-46F5-85A3-58765D363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">
                                            <p:graphicEl>
                                              <a:dgm id="{B9FC9527-B1D0-46F5-85A3-58765D3630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7FBE80-F96D-4153-A72C-A7EE1D40C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">
                                            <p:graphicEl>
                                              <a:dgm id="{107FBE80-F96D-4153-A72C-A7EE1D40CC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">
                                            <p:graphicEl>
                                              <a:dgm id="{107FBE80-F96D-4153-A72C-A7EE1D40C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">
                                            <p:graphicEl>
                                              <a:dgm id="{107FBE80-F96D-4153-A72C-A7EE1D40CC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172231-AD5F-4F3E-9CCC-A1906FD2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">
                                            <p:graphicEl>
                                              <a:dgm id="{65172231-AD5F-4F3E-9CCC-A1906FD24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">
                                            <p:graphicEl>
                                              <a:dgm id="{65172231-AD5F-4F3E-9CCC-A1906FD2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">
                                            <p:graphicEl>
                                              <a:dgm id="{65172231-AD5F-4F3E-9CCC-A1906FD2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1FA581-D55D-4810-B116-BA1F884DC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">
                                            <p:graphicEl>
                                              <a:dgm id="{AB1FA581-D55D-4810-B116-BA1F884DC3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">
                                            <p:graphicEl>
                                              <a:dgm id="{AB1FA581-D55D-4810-B116-BA1F884DC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">
                                            <p:graphicEl>
                                              <a:dgm id="{AB1FA581-D55D-4810-B116-BA1F884DC3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FA08-52E5-498E-8692-1C2ADA9D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992" y="437075"/>
            <a:ext cx="3022599" cy="24115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Skills Section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1364C3-E4C0-4E1D-A194-E726843DA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536871"/>
              </p:ext>
            </p:extLst>
          </p:nvPr>
        </p:nvGraphicFramePr>
        <p:xfrm>
          <a:off x="2862148" y="517891"/>
          <a:ext cx="5696791" cy="454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50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D750D8-3354-408E-B14B-9B8886012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graphicEl>
                                              <a:dgm id="{DAD750D8-3354-408E-B14B-9B8886012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graphicEl>
                                              <a:dgm id="{DAD750D8-3354-408E-B14B-9B8886012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>
                                            <p:graphicEl>
                                              <a:dgm id="{DAD750D8-3354-408E-B14B-9B88860125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E29E30-8EBE-4775-9410-34801EE97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>
                                            <p:graphicEl>
                                              <a:dgm id="{E3E29E30-8EBE-4775-9410-34801EE97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>
                                            <p:graphicEl>
                                              <a:dgm id="{E3E29E30-8EBE-4775-9410-34801EE97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graphicEl>
                                              <a:dgm id="{E3E29E30-8EBE-4775-9410-34801EE97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CA9A35-B854-4D81-8468-14F1AFA99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>
                                            <p:graphicEl>
                                              <a:dgm id="{57CA9A35-B854-4D81-8468-14F1AFA99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>
                                            <p:graphicEl>
                                              <a:dgm id="{57CA9A35-B854-4D81-8468-14F1AFA99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graphicEl>
                                              <a:dgm id="{57CA9A35-B854-4D81-8468-14F1AFA99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B3125D-20A7-4217-B412-BD2C835A2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>
                                            <p:graphicEl>
                                              <a:dgm id="{86B3125D-20A7-4217-B412-BD2C835A2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>
                                            <p:graphicEl>
                                              <a:dgm id="{86B3125D-20A7-4217-B412-BD2C835A2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graphicEl>
                                              <a:dgm id="{86B3125D-20A7-4217-B412-BD2C835A21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839673-8723-4BC7-982E-17A1F3342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>
                                            <p:graphicEl>
                                              <a:dgm id="{5E839673-8723-4BC7-982E-17A1F3342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>
                                            <p:graphicEl>
                                              <a:dgm id="{5E839673-8723-4BC7-982E-17A1F3342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">
                                            <p:graphicEl>
                                              <a:dgm id="{5E839673-8723-4BC7-982E-17A1F3342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644ED8-4668-4775-A344-E78A645DD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>
                                            <p:graphicEl>
                                              <a:dgm id="{2A644ED8-4668-4775-A344-E78A645DD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>
                                            <p:graphicEl>
                                              <a:dgm id="{2A644ED8-4668-4775-A344-E78A645DD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">
                                            <p:graphicEl>
                                              <a:dgm id="{2A644ED8-4668-4775-A344-E78A645DDF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2203283" y="1197750"/>
            <a:ext cx="4950076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Deconstructing Job Postings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347C-5C23-4252-9663-70E785F6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9A6EB9-D2C9-4CA5-B820-40A4552E9E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966461"/>
              </p:ext>
            </p:extLst>
          </p:nvPr>
        </p:nvGraphicFramePr>
        <p:xfrm>
          <a:off x="628650" y="93999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8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F12A9D-A5CB-4E1C-B394-B68F2DCA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">
                                            <p:graphicEl>
                                              <a:dgm id="{DAF12A9D-A5CB-4E1C-B394-B68F2DCA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>
                                            <p:graphicEl>
                                              <a:dgm id="{DAF12A9D-A5CB-4E1C-B394-B68F2DCA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>
                                            <p:graphicEl>
                                              <a:dgm id="{DAF12A9D-A5CB-4E1C-B394-B68F2DCA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4">
                                            <p:graphicEl>
                                              <a:dgm id="{DAF12A9D-A5CB-4E1C-B394-B68F2DCAD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1518A0-ADD0-4147-8F41-41B9F126D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4">
                                            <p:graphicEl>
                                              <a:dgm id="{5D1518A0-ADD0-4147-8F41-41B9F126D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4">
                                            <p:graphicEl>
                                              <a:dgm id="{5D1518A0-ADD0-4147-8F41-41B9F126D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4">
                                            <p:graphicEl>
                                              <a:dgm id="{5D1518A0-ADD0-4147-8F41-41B9F126D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4">
                                            <p:graphicEl>
                                              <a:dgm id="{5D1518A0-ADD0-4147-8F41-41B9F126DF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2C9BA0-6E39-4CE3-AB84-AA023F5C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">
                                            <p:graphicEl>
                                              <a:dgm id="{592C9BA0-6E39-4CE3-AB84-AA023F5C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">
                                            <p:graphicEl>
                                              <a:dgm id="{592C9BA0-6E39-4CE3-AB84-AA023F5C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4">
                                            <p:graphicEl>
                                              <a:dgm id="{592C9BA0-6E39-4CE3-AB84-AA023F5C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4">
                                            <p:graphicEl>
                                              <a:dgm id="{592C9BA0-6E39-4CE3-AB84-AA023F5C60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E70086-3190-4BAF-8A8E-790FF48E6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4">
                                            <p:graphicEl>
                                              <a:dgm id="{C0E70086-3190-4BAF-8A8E-790FF48E6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4">
                                            <p:graphicEl>
                                              <a:dgm id="{C0E70086-3190-4BAF-8A8E-790FF48E6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">
                                            <p:graphicEl>
                                              <a:dgm id="{C0E70086-3190-4BAF-8A8E-790FF48E6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4">
                                            <p:graphicEl>
                                              <a:dgm id="{C0E70086-3190-4BAF-8A8E-790FF48E6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8DA290-0CE4-4275-9FCF-A55BF0B5E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4">
                                            <p:graphicEl>
                                              <a:dgm id="{EE8DA290-0CE4-4275-9FCF-A55BF0B5E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4">
                                            <p:graphicEl>
                                              <a:dgm id="{EE8DA290-0CE4-4275-9FCF-A55BF0B5E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">
                                            <p:graphicEl>
                                              <a:dgm id="{EE8DA290-0CE4-4275-9FCF-A55BF0B5E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">
                                            <p:graphicEl>
                                              <a:dgm id="{EE8DA290-0CE4-4275-9FCF-A55BF0B5E9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1AAD-A4D1-472A-A430-21D7237C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Profile: Sample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99BC3-7DE4-46F7-8E58-9127611F6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793" r="1087" b="50793"/>
          <a:stretch/>
        </p:blipFill>
        <p:spPr>
          <a:xfrm>
            <a:off x="580076" y="1188720"/>
            <a:ext cx="7983849" cy="173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3FDFE-8CB9-4A54-A19B-5CEA4139E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3" r="1053" b="2693"/>
          <a:stretch/>
        </p:blipFill>
        <p:spPr>
          <a:xfrm>
            <a:off x="580076" y="3120567"/>
            <a:ext cx="7983849" cy="173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5818-CBDD-4854-9B89-1CE0382D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54BCD4-F1C1-4AED-B10F-43826257C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416956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1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F5ECF1-1733-4233-AC9C-E3AE9D3C1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C3F5ECF1-1733-4233-AC9C-E3AE9D3C1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5E13F9-2D0B-4579-95AF-9BABA5DE12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F65E13F9-2D0B-4579-95AF-9BABA5DE12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7B8A9D-4DE6-452B-8E44-8C2CF0C9F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E27B8A9D-4DE6-452B-8E44-8C2CF0C9F9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CE6F5-72E3-4BC8-A5A3-399EB20EF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DF9CE6F5-72E3-4BC8-A5A3-399EB20EF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DE6914-860C-44C8-9B07-047B19E00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F1DE6914-860C-44C8-9B07-047B19E00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123E9-A123-4D27-84F3-4690D521E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graphicEl>
                                              <a:dgm id="{F40123E9-A123-4D27-84F3-4690D521E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2225ED-9F7B-47C1-B7DC-C4F94B716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FC2225ED-9F7B-47C1-B7DC-C4F94B716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76F8D3-66D8-413D-A268-820958F89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graphicEl>
                                              <a:dgm id="{EF76F8D3-66D8-413D-A268-820958F89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5818-CBDD-4854-9B89-1CE0382D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0C2025-6F61-4182-8A0F-404701691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794281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83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36B605-BB5A-4FFD-83BB-29E35EB54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A36B605-BB5A-4FFD-83BB-29E35EB54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223756-EC5D-48B1-B0CE-5D9F89D1D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graphicEl>
                                              <a:dgm id="{78223756-EC5D-48B1-B0CE-5D9F89D1D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171786-BC9A-41B3-84D9-32657F60E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graphicEl>
                                              <a:dgm id="{99171786-BC9A-41B3-84D9-32657F60E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A023F-A296-4FE2-BF1B-7B2F73896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graphicEl>
                                              <a:dgm id="{7FEA023F-A296-4FE2-BF1B-7B2F73896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10A44-EF96-4AB6-AA6E-D3B7DE0A7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graphicEl>
                                              <a:dgm id="{BE310A44-EF96-4AB6-AA6E-D3B7DE0A7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5AA2C5-71B0-4851-A213-4A90E17312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graphicEl>
                                              <a:dgm id="{CE5AA2C5-71B0-4851-A213-4A90E17312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3E58A0-9E8C-4C7D-B9DD-9AD3AC421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graphicEl>
                                              <a:dgm id="{973E58A0-9E8C-4C7D-B9DD-9AD3AC421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FC6E41-1AB1-4C5B-94EE-8D90980CA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31FC6E41-1AB1-4C5B-94EE-8D90980CA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7345-6E07-49CE-B3FC-451DB0EA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Resumes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9099E1-F1D4-4185-B1AD-2252C1E4E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831821"/>
              </p:ext>
            </p:extLst>
          </p:nvPr>
        </p:nvGraphicFramePr>
        <p:xfrm>
          <a:off x="628650" y="1387080"/>
          <a:ext cx="7886700" cy="3443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50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DA2C8A-6759-4D0E-BDA2-E8E86CD93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69DA2C8A-6759-4D0E-BDA2-E8E86CD93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246849-0620-4BC3-8666-C1689BAFC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graphicEl>
                                              <a:dgm id="{F2246849-0620-4BC3-8666-C1689BAFC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E517D7-1AD5-43A3-AC5A-4B480D481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graphicEl>
                                              <a:dgm id="{6AE517D7-1AD5-43A3-AC5A-4B480D481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DDB485-F9D9-4AB4-8E94-5C0D48CD6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graphicEl>
                                              <a:dgm id="{97DDB485-F9D9-4AB4-8E94-5C0D48CD6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1C5912-0CE3-4B2D-A054-0725ADCD2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graphicEl>
                                              <a:dgm id="{8B1C5912-0CE3-4B2D-A054-0725ADCD2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399137-BA11-46B7-9524-69EDC649A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>
                                            <p:graphicEl>
                                              <a:dgm id="{79399137-BA11-46B7-9524-69EDC649A7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0B4FE9-8A6C-4B25-8D96-691678750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graphicEl>
                                              <a:dgm id="{FF0B4FE9-8A6C-4B25-8D96-691678750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1B5114-21EE-4195-BFC4-0EC29360A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">
                                            <p:graphicEl>
                                              <a:dgm id="{DE1B5114-21EE-4195-BFC4-0EC29360A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BBE71C-896C-4BF1-BF4E-FB72D569B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>
                                            <p:graphicEl>
                                              <a:dgm id="{D3BBE71C-896C-4BF1-BF4E-FB72D569B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3157A2-A24E-4CF8-BB5E-CE15E76603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graphicEl>
                                              <a:dgm id="{303157A2-A24E-4CF8-BB5E-CE15E76603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C69D47-38C3-488B-A2BF-6D110D59C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graphicEl>
                                              <a:dgm id="{ABC69D47-38C3-488B-A2BF-6D110D59CD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FE29E2-9946-47C0-88D3-8EDDE0667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">
                                            <p:graphicEl>
                                              <a:dgm id="{4FFE29E2-9946-47C0-88D3-8EDDE0667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7A0AD-CB8F-4269-87E7-1AFBD33C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09" y="50800"/>
            <a:ext cx="3415886" cy="5041900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35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AD08D-EE79-447B-84F1-EAD9F5E725C8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7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36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610A4-D481-47D8-BD54-E27AABF5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46" y="0"/>
            <a:ext cx="3461047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53B71-9EC9-45E6-B0CA-C79872F435A8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01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0216-EE39-4CBA-A09E-548D094F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0" y="0"/>
            <a:ext cx="3504009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37FFB-2E4B-48F1-8F91-E6898D86EE09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26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38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436970" y="525982"/>
            <a:ext cx="338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CV for industry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00774-3DDD-44A7-B079-549249CF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62" y="0"/>
            <a:ext cx="3458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3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39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3212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Standard CV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DA581-D083-4A01-927D-6858C9CB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30" y="0"/>
            <a:ext cx="3477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13A10AA-1767-4F89-AC91-5D5C3BB7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90">
            <a:off x="6767901" y="546384"/>
            <a:ext cx="1671747" cy="1583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E58DEE-2930-4E87-AEB9-7E722764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deconstruct?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9CEEA-F959-48F3-8B4E-B9AFDB8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Allows applicant to mold and modify their resumes to ensure maximum appeal</a:t>
            </a:r>
          </a:p>
          <a:p>
            <a:pPr algn="just"/>
            <a:r>
              <a:rPr lang="en-US" sz="2000" dirty="0"/>
              <a:t>Saves time, money and mental stress</a:t>
            </a:r>
          </a:p>
          <a:p>
            <a:pPr algn="just"/>
            <a:r>
              <a:rPr lang="en-US" sz="2000" dirty="0"/>
              <a:t>Makes room for self-reflection, introspection,  and self-analysis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9163FB2-74D5-49E6-A814-D70574930602}"/>
              </a:ext>
            </a:extLst>
          </p:cNvPr>
          <p:cNvSpPr/>
          <p:nvPr/>
        </p:nvSpPr>
        <p:spPr>
          <a:xfrm>
            <a:off x="4264502" y="2791613"/>
            <a:ext cx="2727016" cy="2160574"/>
          </a:xfrm>
          <a:prstGeom prst="wedgeEllipseCallout">
            <a:avLst>
              <a:gd name="adj1" fmla="val 76199"/>
              <a:gd name="adj2" fmla="val -79448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indent="0" algn="ctr">
              <a:buNone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Incorrect analysis of job posting drastically reduces chances of getting hired</a:t>
            </a:r>
          </a:p>
        </p:txBody>
      </p:sp>
    </p:spTree>
    <p:extLst>
      <p:ext uri="{BB962C8B-B14F-4D97-AF65-F5344CB8AC3E}">
        <p14:creationId xmlns:p14="http://schemas.microsoft.com/office/powerpoint/2010/main" val="20673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961659B3-D94F-4E87-9365-71EB5413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12DE2-0E86-4F80-B866-E101FE5FB9E0}"/>
              </a:ext>
            </a:extLst>
          </p:cNvPr>
          <p:cNvSpPr txBox="1"/>
          <p:nvPr/>
        </p:nvSpPr>
        <p:spPr>
          <a:xfrm>
            <a:off x="606904" y="525982"/>
            <a:ext cx="3212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Standard CV</a:t>
            </a:r>
            <a:endParaRPr lang="en-GB" sz="3200" dirty="0">
              <a:solidFill>
                <a:schemeClr val="tx1"/>
              </a:solidFill>
              <a:latin typeface="Walter Turnco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76AC4-CE0A-4121-8A25-255E5DE1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63" y="0"/>
            <a:ext cx="34953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CCED-A799-485B-86EA-4045C300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409669-F441-44BB-812A-B605E4FCD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479288"/>
              </p:ext>
            </p:extLst>
          </p:nvPr>
        </p:nvGraphicFramePr>
        <p:xfrm>
          <a:off x="1140977" y="791275"/>
          <a:ext cx="3738519" cy="3829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68EC-BA96-4260-997C-4D3F81708B9D}"/>
              </a:ext>
            </a:extLst>
          </p:cNvPr>
          <p:cNvSpPr txBox="1"/>
          <p:nvPr/>
        </p:nvSpPr>
        <p:spPr>
          <a:xfrm>
            <a:off x="5301983" y="1502112"/>
            <a:ext cx="3142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FF0000"/>
                </a:solidFill>
                <a:effectLst/>
                <a:latin typeface="Pangolin" panose="020B0604020202020204" charset="0"/>
              </a:rPr>
              <a:t>Applicants need to take time to dissect the job posting and verify it’s worth applying for. </a:t>
            </a:r>
            <a:endParaRPr lang="en-US" sz="2400" dirty="0">
              <a:solidFill>
                <a:srgbClr val="FF0000"/>
              </a:solidFill>
              <a:latin typeface="Pango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0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63E478-C3CA-43AE-A1DB-7A181449C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graphicEl>
                                              <a:dgm id="{B563E478-C3CA-43AE-A1DB-7A181449C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84BB5-FE84-4514-9408-2936837E5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graphicEl>
                                              <a:dgm id="{BD784BB5-FE84-4514-9408-2936837E5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575A1C-996B-4541-9BDB-9D20A609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graphicEl>
                                              <a:dgm id="{7B575A1C-996B-4541-9BDB-9D20A6091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20BB2B-3717-42C0-AB3C-B04C62C0B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graphicEl>
                                              <a:dgm id="{C420BB2B-3717-42C0-AB3C-B04C62C0B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4CB5FB-BBB5-4DE3-803A-59CC8629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350573"/>
            <a:ext cx="6167100" cy="3963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  <a:t>A typical job posting has…</a:t>
            </a:r>
            <a:br>
              <a:rPr lang="en-US" sz="3200" dirty="0">
                <a:solidFill>
                  <a:schemeClr val="tx1"/>
                </a:solidFill>
                <a:latin typeface="Walter Turncoat" panose="020B0604020202020204" charset="0"/>
              </a:rPr>
            </a:br>
            <a:endParaRPr lang="en-GB" dirty="0">
              <a:latin typeface="Walter Turncoat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955E6-AC86-483A-BE69-80CF7AD1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48BD2-77EC-4F12-AEC6-A198E381A4F4}"/>
              </a:ext>
            </a:extLst>
          </p:cNvPr>
          <p:cNvSpPr txBox="1"/>
          <p:nvPr/>
        </p:nvSpPr>
        <p:spPr>
          <a:xfrm>
            <a:off x="918242" y="2091486"/>
            <a:ext cx="730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0B5394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B5394"/>
              </a:solidFill>
              <a:effectLst/>
              <a:latin typeface="Pangolin" panose="020B0604020202020204" charset="0"/>
            </a:endParaRPr>
          </a:p>
          <a:p>
            <a:pPr marL="342900" indent="-342900" algn="just">
              <a:buClr>
                <a:srgbClr val="0B5394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B5394"/>
              </a:solidFill>
              <a:effectLst/>
              <a:latin typeface="Pangolin" panose="020B0604020202020204" charset="0"/>
            </a:endParaRPr>
          </a:p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38109C9-846C-41F3-95D8-66D081A2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590498"/>
              </p:ext>
            </p:extLst>
          </p:nvPr>
        </p:nvGraphicFramePr>
        <p:xfrm>
          <a:off x="548125" y="744466"/>
          <a:ext cx="7123124" cy="458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067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0DE88-E605-44F4-BA96-05674291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Deconstructing Job Ads…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68B05-500D-4F04-A6CF-35AB3107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Job titles can be misleading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Understand if you are a “FIT”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Check the job duties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Do you meet the requirements?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Read between the lines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Research the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C6C0A-E346-4BCF-9C34-1B77831D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F1C6682-A4C9-4D8E-B338-E2839F9D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">
            <a:off x="6881175" y="535693"/>
            <a:ext cx="1611604" cy="1611604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5296051A-B72C-46C0-82A3-224C19A96E6F}"/>
              </a:ext>
            </a:extLst>
          </p:cNvPr>
          <p:cNvSpPr/>
          <p:nvPr/>
        </p:nvSpPr>
        <p:spPr>
          <a:xfrm>
            <a:off x="5267914" y="2006824"/>
            <a:ext cx="2727016" cy="2160574"/>
          </a:xfrm>
          <a:prstGeom prst="wedgeEllipseCallout">
            <a:avLst>
              <a:gd name="adj1" fmla="val -103326"/>
              <a:gd name="adj2" fmla="val -97051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Most importantly, think whether you WANT this job!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2CF7-2398-43E0-8DB8-922F7754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09" y="303311"/>
            <a:ext cx="6167100" cy="396300"/>
          </a:xfrm>
        </p:spPr>
        <p:txBody>
          <a:bodyPr/>
          <a:lstStyle/>
          <a:p>
            <a:r>
              <a:rPr lang="en-US" dirty="0"/>
              <a:t>Things to keep in mind…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B80F2-7832-4084-B2AE-5987F692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818445F9-DB48-47A6-8857-97318881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778" y="3538058"/>
            <a:ext cx="1675119" cy="170162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0EAB92A-B898-4EF4-8F4E-DFBE036F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43162">
            <a:off x="7489246" y="3409180"/>
            <a:ext cx="1189255" cy="122935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3296C58-3780-43ED-9E94-29DA50D45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1705">
            <a:off x="7270769" y="534558"/>
            <a:ext cx="1534403" cy="153440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CE6543-B7B5-4B62-A9F9-DA323D208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43"/>
              </p:ext>
            </p:extLst>
          </p:nvPr>
        </p:nvGraphicFramePr>
        <p:xfrm>
          <a:off x="841572" y="825388"/>
          <a:ext cx="6396099" cy="431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119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C974-1112-490E-8CFD-FF0E3158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77" y="394976"/>
            <a:ext cx="6167100" cy="396300"/>
          </a:xfrm>
        </p:spPr>
        <p:txBody>
          <a:bodyPr/>
          <a:lstStyle/>
          <a:p>
            <a:r>
              <a:rPr lang="en-US" dirty="0"/>
              <a:t>What to look at…?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8A866-DEB6-496F-9DCF-9BE352DF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47E0AFE-42A4-480F-B697-3D627B32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20"/>
          <a:stretch/>
        </p:blipFill>
        <p:spPr>
          <a:xfrm rot="183275">
            <a:off x="7641131" y="431564"/>
            <a:ext cx="1365197" cy="159918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7995B5-EC5A-4402-A3A8-3A84B5845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770735"/>
              </p:ext>
            </p:extLst>
          </p:nvPr>
        </p:nvGraphicFramePr>
        <p:xfrm>
          <a:off x="926261" y="871523"/>
          <a:ext cx="6673232" cy="401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5246440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1470</Words>
  <Application>Microsoft Office PowerPoint</Application>
  <PresentationFormat>On-screen Show (16:9)</PresentationFormat>
  <Paragraphs>282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Wingdings</vt:lpstr>
      <vt:lpstr>Walter Turncoat</vt:lpstr>
      <vt:lpstr>Calibri</vt:lpstr>
      <vt:lpstr>Pangolin</vt:lpstr>
      <vt:lpstr>Nunito</vt:lpstr>
      <vt:lpstr>Arial</vt:lpstr>
      <vt:lpstr>Osric template</vt:lpstr>
      <vt:lpstr>Job Search</vt:lpstr>
      <vt:lpstr>How to Deconstruct a Job Posting </vt:lpstr>
      <vt:lpstr>Deconstructing Job Postings</vt:lpstr>
      <vt:lpstr>Why deconstruct?</vt:lpstr>
      <vt:lpstr>PowerPoint Presentation</vt:lpstr>
      <vt:lpstr>A typical job posting has… </vt:lpstr>
      <vt:lpstr>Deconstructing Job Ads…</vt:lpstr>
      <vt:lpstr>Things to keep in mind…</vt:lpstr>
      <vt:lpstr>What to look at…?</vt:lpstr>
      <vt:lpstr>Self-Analysis</vt:lpstr>
      <vt:lpstr>Self-Analysis</vt:lpstr>
      <vt:lpstr>“Lots of growth opportunity” </vt:lpstr>
      <vt:lpstr>Flexibility on Work Hours </vt:lpstr>
      <vt:lpstr>Flexibility on Work Hours </vt:lpstr>
      <vt:lpstr>“Ability to identify and resolve problems”  </vt:lpstr>
      <vt:lpstr>“Ability to identify and resolve problems”  </vt:lpstr>
      <vt:lpstr>“Willingness to work independently”</vt:lpstr>
      <vt:lpstr>Evaluation Criteria  for CVs/Resumes</vt:lpstr>
      <vt:lpstr>Evaluation Criteria  for CVs/Resumes</vt:lpstr>
      <vt:lpstr>Components of a CV/Resume Essential Elements</vt:lpstr>
      <vt:lpstr>Components of a CV/Resume: Optional Elements</vt:lpstr>
      <vt:lpstr>Types of CVs</vt:lpstr>
      <vt:lpstr>Types of Resume</vt:lpstr>
      <vt:lpstr>Types of Resume</vt:lpstr>
      <vt:lpstr>Types of Resume</vt:lpstr>
      <vt:lpstr>Content Considerations</vt:lpstr>
      <vt:lpstr>Language Considerations</vt:lpstr>
      <vt:lpstr>Formatting and Set-Up Tips</vt:lpstr>
      <vt:lpstr>Skills Section</vt:lpstr>
      <vt:lpstr>Profile</vt:lpstr>
      <vt:lpstr>Profile: Sample</vt:lpstr>
      <vt:lpstr>Common Errors</vt:lpstr>
      <vt:lpstr>Common Errors</vt:lpstr>
      <vt:lpstr>Electronic Resumes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Aniqa Jahangeer</cp:lastModifiedBy>
  <cp:revision>15</cp:revision>
  <dcterms:modified xsi:type="dcterms:W3CDTF">2021-11-25T04:23:04Z</dcterms:modified>
</cp:coreProperties>
</file>